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2"/>
  </p:handoutMasterIdLst>
  <p:sldIdLst>
    <p:sldId id="465" r:id="rId3"/>
    <p:sldId id="947" r:id="rId5"/>
    <p:sldId id="700" r:id="rId6"/>
    <p:sldId id="692" r:id="rId7"/>
    <p:sldId id="1126" r:id="rId8"/>
    <p:sldId id="1141" r:id="rId9"/>
    <p:sldId id="1142" r:id="rId10"/>
    <p:sldId id="1143" r:id="rId11"/>
    <p:sldId id="1144" r:id="rId12"/>
    <p:sldId id="1145" r:id="rId13"/>
    <p:sldId id="1146" r:id="rId14"/>
    <p:sldId id="1127" r:id="rId15"/>
    <p:sldId id="1147" r:id="rId16"/>
    <p:sldId id="1091" r:id="rId17"/>
    <p:sldId id="1148" r:id="rId18"/>
    <p:sldId id="1132" r:id="rId19"/>
    <p:sldId id="1149" r:id="rId20"/>
    <p:sldId id="1150" r:id="rId21"/>
    <p:sldId id="1151" r:id="rId22"/>
    <p:sldId id="1152" r:id="rId23"/>
    <p:sldId id="1133" r:id="rId24"/>
    <p:sldId id="1153" r:id="rId25"/>
    <p:sldId id="1155" r:id="rId26"/>
    <p:sldId id="1156" r:id="rId27"/>
    <p:sldId id="1157" r:id="rId28"/>
    <p:sldId id="1130" r:id="rId29"/>
    <p:sldId id="1158" r:id="rId30"/>
    <p:sldId id="1131" r:id="rId31"/>
  </p:sldIdLst>
  <p:sldSz cx="24384000" cy="13716000"/>
  <p:notesSz cx="6858000" cy="9144000"/>
  <p:custDataLst>
    <p:tags r:id="rId37"/>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extLst>
    <p:ext uri="{EFAFB233-063F-42B5-8137-9DF3F51BA10A}">
      <p15:sldGuideLst xmlns:p15="http://schemas.microsoft.com/office/powerpoint/2012/main">
        <p15:guide id="1" orient="horz" pos="4942" userDrawn="1">
          <p15:clr>
            <a:srgbClr val="A4A3A4"/>
          </p15:clr>
        </p15:guide>
        <p15:guide id="2" pos="756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000" name="李学军_fiQfYzUF" initials="authorId_485605460" lastIdx="0" clrIdx="0"/>
  <p:cmAuthor id="2" name="作者" initials="A" lastIdx="0" clrIdx="1"/>
  <p:cmAuthor id="1" name="liu dongxue" initials="ld" lastIdx="2" clrIdx="0"/>
  <p:cmAuthor id="4" name="liusn" initials="l"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706E"/>
    <a:srgbClr val="535353"/>
    <a:srgbClr val="633983"/>
    <a:srgbClr val="FFFFFF"/>
    <a:srgbClr val="7E3A91"/>
    <a:srgbClr val="783887"/>
    <a:srgbClr val="7738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01"/>
    <p:restoredTop sz="94718"/>
  </p:normalViewPr>
  <p:slideViewPr>
    <p:cSldViewPr snapToObjects="1" showGuides="1">
      <p:cViewPr>
        <p:scale>
          <a:sx n="42" d="100"/>
          <a:sy n="42" d="100"/>
        </p:scale>
        <p:origin x="1632" y="888"/>
      </p:cViewPr>
      <p:guideLst>
        <p:guide orient="horz" pos="4942"/>
        <p:guide pos="7567"/>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170.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cs typeface="微软雅黑" panose="020B0503020204020204" charset="-122"/>
                <a:sym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cs typeface="微软雅黑" panose="020B0503020204020204" charset="-122"/>
                <a:sym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1143000" y="685800"/>
            <a:ext cx="4572000" cy="3429000"/>
          </a:xfrm>
          <a:prstGeom prst="rect">
            <a:avLst/>
          </a:prstGeom>
        </p:spPr>
        <p:txBody>
          <a:bodyPr/>
          <a:lstStyle/>
          <a:p/>
        </p:txBody>
      </p:sp>
      <p:sp>
        <p:nvSpPr>
          <p:cNvPr id="113" name="Shape 113"/>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357984-FA77-460E-8204-A568D7213E1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357984-FA77-460E-8204-A568D7213E1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357984-FA77-460E-8204-A568D7213E1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357984-FA77-460E-8204-A568D7213E1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media/image9.png"/><Relationship Id="rId3" Type="http://schemas.openxmlformats.org/officeDocument/2006/relationships/tags" Target="../tags/tag1.xml"/><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标题 - 居中">
    <p:spTree>
      <p:nvGrpSpPr>
        <p:cNvPr id="1" name=""/>
        <p:cNvGrpSpPr/>
        <p:nvPr/>
      </p:nvGrpSpPr>
      <p:grpSpPr>
        <a:xfrm>
          <a:off x="0" y="0"/>
          <a:ext cx="0" cy="0"/>
          <a:chOff x="0" y="0"/>
          <a:chExt cx="0" cy="0"/>
        </a:xfrm>
      </p:grpSpPr>
      <p:pic>
        <p:nvPicPr>
          <p:cNvPr id="12"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pic>
        <p:nvPicPr>
          <p:cNvPr id="13" name="¡¾pptÄ£°å¡¿MeterSphere-1920X1080-01.png" descr="¡¾pptÄ£°å¡¿MeterSphere-1920X1080-01.png"/>
          <p:cNvPicPr>
            <a:picLocks noChangeAspect="1"/>
          </p:cNvPicPr>
          <p:nvPr/>
        </p:nvPicPr>
        <p:blipFill>
          <a:blip r:embed="rId3"/>
          <a:stretch>
            <a:fillRect/>
          </a:stretch>
        </p:blipFill>
        <p:spPr>
          <a:xfrm>
            <a:off x="0" y="0"/>
            <a:ext cx="24384000" cy="13716000"/>
          </a:xfrm>
          <a:prstGeom prst="rect">
            <a:avLst/>
          </a:prstGeom>
          <a:ln w="12700">
            <a:miter lim="400000"/>
            <a:headEnd/>
            <a:tailEnd/>
          </a:ln>
        </p:spPr>
      </p:pic>
      <p:pic>
        <p:nvPicPr>
          <p:cNvPr id="14"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sp>
        <p:nvSpPr>
          <p:cNvPr id="1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lvl1pPr>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lvl1pPr>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8964" y="730250"/>
            <a:ext cx="21033056" cy="2651126"/>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678964" y="3362326"/>
            <a:ext cx="10314989" cy="1647824"/>
          </a:xfrm>
        </p:spPr>
        <p:txBody>
          <a:bodyPr anchor="b"/>
          <a:lstStyle>
            <a:lvl1pPr marL="0" indent="0">
              <a:buNone/>
              <a:defRPr sz="4800" b="1"/>
            </a:lvl1pPr>
            <a:lvl2pPr marL="913765" indent="0">
              <a:buNone/>
              <a:defRPr sz="4000" b="1"/>
            </a:lvl2pPr>
            <a:lvl3pPr marL="1828165" indent="0">
              <a:buNone/>
              <a:defRPr sz="3600" b="1"/>
            </a:lvl3pPr>
            <a:lvl4pPr marL="2741930" indent="0">
              <a:buNone/>
              <a:defRPr sz="3200" b="1"/>
            </a:lvl4pPr>
            <a:lvl5pPr marL="3656330" indent="0">
              <a:buNone/>
              <a:defRPr sz="3200" b="1"/>
            </a:lvl5pPr>
            <a:lvl6pPr marL="4570095" indent="0">
              <a:buNone/>
              <a:defRPr sz="3200" b="1"/>
            </a:lvl6pPr>
            <a:lvl7pPr marL="5484495" indent="0">
              <a:buNone/>
              <a:defRPr sz="3200" b="1"/>
            </a:lvl7pPr>
            <a:lvl8pPr marL="6398260" indent="0">
              <a:buNone/>
              <a:defRPr sz="3200" b="1"/>
            </a:lvl8pPr>
            <a:lvl9pPr marL="7312660" indent="0">
              <a:buNone/>
              <a:defRPr sz="3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678964" y="5010150"/>
            <a:ext cx="10314989" cy="7369176"/>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12346249" y="3362326"/>
            <a:ext cx="10365771" cy="1647824"/>
          </a:xfrm>
        </p:spPr>
        <p:txBody>
          <a:bodyPr anchor="b"/>
          <a:lstStyle>
            <a:lvl1pPr marL="0" indent="0">
              <a:buNone/>
              <a:defRPr sz="4800" b="1"/>
            </a:lvl1pPr>
            <a:lvl2pPr marL="913765" indent="0">
              <a:buNone/>
              <a:defRPr sz="4000" b="1"/>
            </a:lvl2pPr>
            <a:lvl3pPr marL="1828165" indent="0">
              <a:buNone/>
              <a:defRPr sz="3600" b="1"/>
            </a:lvl3pPr>
            <a:lvl4pPr marL="2741930" indent="0">
              <a:buNone/>
              <a:defRPr sz="3200" b="1"/>
            </a:lvl4pPr>
            <a:lvl5pPr marL="3656330" indent="0">
              <a:buNone/>
              <a:defRPr sz="3200" b="1"/>
            </a:lvl5pPr>
            <a:lvl6pPr marL="4570095" indent="0">
              <a:buNone/>
              <a:defRPr sz="3200" b="1"/>
            </a:lvl6pPr>
            <a:lvl7pPr marL="5484495" indent="0">
              <a:buNone/>
              <a:defRPr sz="3200" b="1"/>
            </a:lvl7pPr>
            <a:lvl8pPr marL="6398260" indent="0">
              <a:buNone/>
              <a:defRPr sz="3200" b="1"/>
            </a:lvl8pPr>
            <a:lvl9pPr marL="7312660" indent="0">
              <a:buNone/>
              <a:defRPr sz="3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12346249" y="5010150"/>
            <a:ext cx="10365771" cy="7369176"/>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17" name="矩形 16"/>
          <p:cNvSpPr/>
          <p:nvPr userDrawn="1">
            <p:custDataLst>
              <p:tags r:id="rId3"/>
            </p:custDataLst>
          </p:nvPr>
        </p:nvSpPr>
        <p:spPr>
          <a:xfrm>
            <a:off x="-27300" y="-54592"/>
            <a:ext cx="24438596" cy="13770592"/>
          </a:xfrm>
          <a:prstGeom prst="rect">
            <a:avLst/>
          </a:prstGeom>
          <a:gradFill flip="none" rotWithShape="1">
            <a:gsLst>
              <a:gs pos="0">
                <a:srgbClr val="41ACC0">
                  <a:alpha val="92000"/>
                </a:srgbClr>
              </a:gs>
              <a:gs pos="61000">
                <a:srgbClr val="41ACC0">
                  <a:alpha val="66000"/>
                </a:srgbClr>
              </a:gs>
              <a:gs pos="100000">
                <a:srgbClr val="41ACC0">
                  <a:alpha val="32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latin typeface="+mn-ea"/>
              <a:sym typeface="微软雅黑" panose="020B0503020204020204" charset="-122"/>
            </a:endParaRPr>
          </a:p>
        </p:txBody>
      </p:sp>
      <p:sp>
        <p:nvSpPr>
          <p:cNvPr id="18" name="矩形 17"/>
          <p:cNvSpPr/>
          <p:nvPr userDrawn="1"/>
        </p:nvSpPr>
        <p:spPr>
          <a:xfrm>
            <a:off x="6238242" y="6454986"/>
            <a:ext cx="14401800" cy="1855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solidFill>
                <a:srgbClr val="41ACC0"/>
              </a:solidFill>
              <a:sym typeface="微软雅黑" panose="020B0503020204020204" charset="-122"/>
            </a:endParaRPr>
          </a:p>
        </p:txBody>
      </p:sp>
      <p:pic>
        <p:nvPicPr>
          <p:cNvPr id="23" name="图片 22" descr="10511689016790_.pic 拷贝"/>
          <p:cNvPicPr>
            <a:picLocks noChangeAspect="1"/>
          </p:cNvPicPr>
          <p:nvPr userDrawn="1"/>
        </p:nvPicPr>
        <p:blipFill>
          <a:blip r:embed="rId4"/>
          <a:stretch>
            <a:fillRect/>
          </a:stretch>
        </p:blipFill>
        <p:spPr>
          <a:xfrm>
            <a:off x="19596946" y="523242"/>
            <a:ext cx="4307840" cy="1708574"/>
          </a:xfrm>
          <a:prstGeom prst="rect">
            <a:avLst/>
          </a:prstGeom>
        </p:spPr>
      </p:pic>
      <p:sp>
        <p:nvSpPr>
          <p:cNvPr id="2" name="文本框 1"/>
          <p:cNvSpPr txBox="1"/>
          <p:nvPr userDrawn="1">
            <p:custDataLst>
              <p:tags r:id="rId5"/>
            </p:custDataLst>
          </p:nvPr>
        </p:nvSpPr>
        <p:spPr>
          <a:xfrm>
            <a:off x="6236968" y="4269318"/>
            <a:ext cx="11910060" cy="1814830"/>
          </a:xfrm>
          <a:prstGeom prst="rect">
            <a:avLst/>
          </a:prstGeom>
          <a:noFill/>
        </p:spPr>
        <p:txBody>
          <a:bodyPr wrap="square" rtlCol="0">
            <a:spAutoFit/>
            <a:scene3d>
              <a:camera prst="orthographicFront"/>
              <a:lightRig rig="threePt" dir="t"/>
            </a:scene3d>
          </a:bodyPr>
          <a:lstStyle/>
          <a:p>
            <a:pPr algn="ctr">
              <a:lnSpc>
                <a:spcPct val="100000"/>
              </a:lnSpc>
            </a:pPr>
            <a:r>
              <a:rPr lang="zh-CN" altLang="en-US" sz="5600" b="1" dirty="0">
                <a:solidFill>
                  <a:schemeClr val="bg1"/>
                </a:solidFill>
                <a:effectLst>
                  <a:outerShdw blurRad="38100" dist="25400" dir="5400000" algn="ctr" rotWithShape="0">
                    <a:srgbClr val="6E747A">
                      <a:alpha val="43000"/>
                      <a:alpha val="43000"/>
                    </a:srgbClr>
                  </a:outerShdw>
                </a:effectLst>
                <a:latin typeface="微软雅黑" panose="020B0503020204020204" charset="-122"/>
                <a:ea typeface="微软雅黑" panose="020B0503020204020204" charset="-122"/>
                <a:cs typeface="+mn-ea"/>
                <a:sym typeface="+mn-lt"/>
              </a:rPr>
              <a:t>为中国数字化转型</a:t>
            </a:r>
            <a:endParaRPr lang="zh-CN" altLang="en-US" sz="5600" b="1" dirty="0">
              <a:solidFill>
                <a:schemeClr val="bg1"/>
              </a:solidFill>
              <a:effectLst>
                <a:outerShdw blurRad="38100" dist="25400" dir="5400000" algn="ctr" rotWithShape="0">
                  <a:srgbClr val="6E747A">
                    <a:alpha val="43000"/>
                    <a:alpha val="43000"/>
                  </a:srgbClr>
                </a:outerShdw>
              </a:effectLst>
              <a:latin typeface="微软雅黑" panose="020B0503020204020204" charset="-122"/>
              <a:ea typeface="微软雅黑" panose="020B0503020204020204" charset="-122"/>
              <a:cs typeface="+mn-ea"/>
              <a:sym typeface="+mn-lt"/>
            </a:endParaRPr>
          </a:p>
          <a:p>
            <a:pPr algn="ctr">
              <a:lnSpc>
                <a:spcPct val="100000"/>
              </a:lnSpc>
            </a:pPr>
            <a:r>
              <a:rPr lang="zh-CN" altLang="en-US" sz="5600" b="1" dirty="0">
                <a:solidFill>
                  <a:schemeClr val="bg1"/>
                </a:solidFill>
                <a:effectLst>
                  <a:outerShdw blurRad="38100" dist="25400" dir="5400000" algn="ctr" rotWithShape="0">
                    <a:srgbClr val="6E747A">
                      <a:alpha val="43000"/>
                      <a:alpha val="43000"/>
                    </a:srgbClr>
                  </a:outerShdw>
                </a:effectLst>
                <a:latin typeface="微软雅黑" panose="020B0503020204020204" charset="-122"/>
                <a:ea typeface="微软雅黑" panose="020B0503020204020204" charset="-122"/>
                <a:cs typeface="+mn-ea"/>
                <a:sym typeface="+mn-lt"/>
              </a:rPr>
              <a:t>提供全生命周期质量保障</a:t>
            </a:r>
            <a:endParaRPr lang="zh-CN" altLang="en-US" sz="5600" b="1" dirty="0">
              <a:solidFill>
                <a:schemeClr val="bg1"/>
              </a:solidFill>
              <a:effectLst>
                <a:outerShdw blurRad="38100" dist="25400" dir="5400000" algn="ctr" rotWithShape="0">
                  <a:srgbClr val="6E747A">
                    <a:alpha val="43000"/>
                    <a:alpha val="43000"/>
                  </a:srgbClr>
                </a:outerShdw>
              </a:effectLst>
              <a:latin typeface="微软雅黑" panose="020B0503020204020204" charset="-122"/>
              <a:ea typeface="微软雅黑" panose="020B0503020204020204" charset="-122"/>
              <a:cs typeface="+mn-ea"/>
              <a:sym typeface="+mn-lt"/>
            </a:endParaRPr>
          </a:p>
        </p:txBody>
      </p:sp>
      <p:sp>
        <p:nvSpPr>
          <p:cNvPr id="3" name="文本框 2"/>
          <p:cNvSpPr txBox="1"/>
          <p:nvPr userDrawn="1">
            <p:custDataLst>
              <p:tags r:id="rId6"/>
            </p:custDataLst>
          </p:nvPr>
        </p:nvSpPr>
        <p:spPr>
          <a:xfrm>
            <a:off x="11994726" y="11151868"/>
            <a:ext cx="11910060" cy="1076325"/>
          </a:xfrm>
          <a:prstGeom prst="rect">
            <a:avLst/>
          </a:prstGeom>
          <a:noFill/>
        </p:spPr>
        <p:txBody>
          <a:bodyPr wrap="square" rtlCol="0">
            <a:spAutoFit/>
            <a:scene3d>
              <a:camera prst="orthographicFront"/>
              <a:lightRig rig="threePt" dir="t"/>
            </a:scene3d>
          </a:bodyPr>
          <a:lstStyle/>
          <a:p>
            <a:pPr algn="r">
              <a:lnSpc>
                <a:spcPct val="100000"/>
              </a:lnSpc>
            </a:pPr>
            <a:r>
              <a:rPr lang="zh-CN" altLang="en-US" sz="6400" b="1" dirty="0">
                <a:solidFill>
                  <a:schemeClr val="bg1"/>
                </a:solidFill>
                <a:effectLst>
                  <a:outerShdw blurRad="38100" dist="25400" dir="5400000" algn="ctr" rotWithShape="0">
                    <a:srgbClr val="6E747A">
                      <a:alpha val="43000"/>
                      <a:alpha val="43000"/>
                    </a:srgbClr>
                  </a:outerShdw>
                </a:effectLst>
                <a:latin typeface="微软雅黑" panose="020B0503020204020204" charset="-122"/>
                <a:ea typeface="微软雅黑" panose="020B0503020204020204" charset="-122"/>
                <a:cs typeface="+mn-ea"/>
                <a:sym typeface="+mn-lt"/>
              </a:rPr>
              <a:t>谢谢！</a:t>
            </a:r>
            <a:endParaRPr lang="zh-CN" altLang="en-US" sz="6400" b="1" dirty="0">
              <a:solidFill>
                <a:schemeClr val="bg1"/>
              </a:solidFill>
              <a:effectLst>
                <a:outerShdw blurRad="38100" dist="25400" dir="5400000" algn="ctr" rotWithShape="0">
                  <a:srgbClr val="6E747A">
                    <a:alpha val="43000"/>
                    <a:alpha val="43000"/>
                  </a:srgbClr>
                </a:outerShdw>
              </a:effectLst>
              <a:latin typeface="微软雅黑" panose="020B0503020204020204" charset="-122"/>
              <a:ea typeface="微软雅黑" panose="020B0503020204020204" charset="-122"/>
              <a:cs typeface="+mn-ea"/>
              <a:sym typeface="+mn-lt"/>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transition spd="med"/>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29" name="FIT2CLOUD飞致云 logo 蓝色 无空白.png" descr="FIT2CLOUD飞致云 logo 蓝色 无空白.png"/>
          <p:cNvPicPr>
            <a:picLocks noChangeAspect="1"/>
          </p:cNvPicPr>
          <p:nvPr/>
        </p:nvPicPr>
        <p:blipFill>
          <a:blip r:embed="rId2"/>
          <a:stretch>
            <a:fillRect/>
          </a:stretch>
        </p:blipFill>
        <p:spPr>
          <a:xfrm>
            <a:off x="18239512" y="1026458"/>
            <a:ext cx="5461001" cy="566744"/>
          </a:xfrm>
          <a:prstGeom prst="rect">
            <a:avLst/>
          </a:prstGeom>
          <a:ln w="12700">
            <a:miter lim="400000"/>
            <a:headEnd/>
            <a:tailEnd/>
          </a:ln>
        </p:spPr>
      </p:pic>
      <p:sp>
        <p:nvSpPr>
          <p:cNvPr id="30" name="幻灯片编号"/>
          <p:cNvSpPr txBox="1">
            <a:spLocks noGrp="1"/>
          </p:cNvSpPr>
          <p:nvPr>
            <p:ph type="sldNum" sz="quarter" idx="2"/>
          </p:nvPr>
        </p:nvSpPr>
        <p:spPr>
          <a:xfrm>
            <a:off x="911583" y="12682568"/>
            <a:ext cx="551003" cy="564361"/>
          </a:xfrm>
          <a:prstGeom prst="rect">
            <a:avLst/>
          </a:prstGeom>
        </p:spPr>
        <p:txBody>
          <a:bodyPr/>
          <a:lstStyle>
            <a:lvl1pPr>
              <a:defRPr sz="2800"/>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37" name="MeterSphere-辅助图形-紫色.png" descr="MeterSphere-辅助图形-紫色.png"/>
          <p:cNvPicPr>
            <a:picLocks noChangeAspect="1"/>
          </p:cNvPicPr>
          <p:nvPr/>
        </p:nvPicPr>
        <p:blipFill>
          <a:blip r:embed="rId2"/>
          <a:stretch>
            <a:fillRect/>
          </a:stretch>
        </p:blipFill>
        <p:spPr>
          <a:xfrm>
            <a:off x="22261157" y="231461"/>
            <a:ext cx="1134422" cy="1310197"/>
          </a:xfrm>
          <a:prstGeom prst="rect">
            <a:avLst/>
          </a:prstGeom>
          <a:ln w="12700">
            <a:miter lim="400000"/>
            <a:headEnd/>
            <a:tailEnd/>
          </a:ln>
        </p:spPr>
      </p:pic>
      <p:sp>
        <p:nvSpPr>
          <p:cNvPr id="3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全空白">
    <p:spTree>
      <p:nvGrpSpPr>
        <p:cNvPr id="1" name=""/>
        <p:cNvGrpSpPr/>
        <p:nvPr/>
      </p:nvGrpSpPr>
      <p:grpSpPr>
        <a:xfrm>
          <a:off x="0" y="0"/>
          <a:ext cx="0" cy="0"/>
          <a:chOff x="0" y="0"/>
          <a:chExt cx="0" cy="0"/>
        </a:xfrm>
      </p:grpSpPr>
      <p:sp>
        <p:nvSpPr>
          <p:cNvPr id="5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17" name="矩形"/>
          <p:cNvSpPr/>
          <p:nvPr userDrawn="1"/>
        </p:nvSpPr>
        <p:spPr>
          <a:xfrm>
            <a:off x="-21273" y="-19202"/>
            <a:ext cx="5106620" cy="258797"/>
          </a:xfrm>
          <a:prstGeom prst="rect">
            <a:avLst/>
          </a:prstGeom>
          <a:solidFill>
            <a:srgbClr val="783887">
              <a:alpha val="80000"/>
            </a:srgbClr>
          </a:solidFill>
          <a:ln w="12700">
            <a:miter lim="400000"/>
          </a:ln>
        </p:spPr>
        <p:txBody>
          <a:bodyPr lIns="45719" rIns="45719" anchor="ctr"/>
          <a:p>
            <a:pPr defTabSz="914400">
              <a:defRPr sz="2400">
                <a:solidFill>
                  <a:srgbClr val="FFFFFF"/>
                </a:solidFill>
                <a:latin typeface="Calibri" panose="020F0502020204030204"/>
                <a:ea typeface="Calibri" panose="020F0502020204030204"/>
                <a:cs typeface="Calibri" panose="020F0502020204030204"/>
                <a:sym typeface="Calibri" panose="020F0502020204030204"/>
              </a:defRPr>
            </a:pPr>
            <a:endParaRPr sz="3200"/>
          </a:p>
        </p:txBody>
      </p:sp>
      <p:pic>
        <p:nvPicPr>
          <p:cNvPr id="29" name="FIT2CLOUD飞致云 logo 蓝色 无空白.png" descr="FIT2CLOUD飞致云 logo 蓝色 无空白.png"/>
          <p:cNvPicPr>
            <a:picLocks noChangeAspect="1"/>
          </p:cNvPicPr>
          <p:nvPr userDrawn="1"/>
        </p:nvPicPr>
        <p:blipFill>
          <a:blip r:embed="rId2"/>
          <a:stretch>
            <a:fillRect/>
          </a:stretch>
        </p:blipFill>
        <p:spPr>
          <a:xfrm>
            <a:off x="18455412" y="378123"/>
            <a:ext cx="5461001" cy="566744"/>
          </a:xfrm>
          <a:prstGeom prst="rect">
            <a:avLst/>
          </a:prstGeom>
          <a:ln w="12700">
            <a:miter lim="400000"/>
            <a:headEnd/>
            <a:tailEnd/>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1_全空白">
    <p:spTree>
      <p:nvGrpSpPr>
        <p:cNvPr id="1" name=""/>
        <p:cNvGrpSpPr/>
        <p:nvPr/>
      </p:nvGrpSpPr>
      <p:grpSpPr>
        <a:xfrm>
          <a:off x="0" y="0"/>
          <a:ext cx="0" cy="0"/>
          <a:chOff x="0" y="0"/>
          <a:chExt cx="0" cy="0"/>
        </a:xfrm>
      </p:grpSpPr>
      <p:sp>
        <p:nvSpPr>
          <p:cNvPr id="5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封面">
    <p:spTree>
      <p:nvGrpSpPr>
        <p:cNvPr id="1" name=""/>
        <p:cNvGrpSpPr/>
        <p:nvPr/>
      </p:nvGrpSpPr>
      <p:grpSpPr>
        <a:xfrm>
          <a:off x="0" y="0"/>
          <a:ext cx="0" cy="0"/>
          <a:chOff x="0" y="0"/>
          <a:chExt cx="0" cy="0"/>
        </a:xfrm>
      </p:grpSpPr>
      <p:pic>
        <p:nvPicPr>
          <p:cNvPr id="61" name="【PPT 封面】MeterSphere-1920X1080.jpg" descr="【PPT 封面】MeterSphere-1920X1080.jp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pic>
        <p:nvPicPr>
          <p:cNvPr id="62" name="2@2x.png" descr="2@2x.png"/>
          <p:cNvPicPr>
            <a:picLocks noChangeAspect="1"/>
          </p:cNvPicPr>
          <p:nvPr/>
        </p:nvPicPr>
        <p:blipFill>
          <a:blip r:embed="rId3"/>
          <a:stretch>
            <a:fillRect/>
          </a:stretch>
        </p:blipFill>
        <p:spPr>
          <a:xfrm>
            <a:off x="1275397" y="1029012"/>
            <a:ext cx="5033353" cy="525461"/>
          </a:xfrm>
          <a:prstGeom prst="rect">
            <a:avLst/>
          </a:prstGeom>
          <a:ln w="12700">
            <a:miter lim="400000"/>
            <a:headEnd/>
            <a:tailEnd/>
          </a:ln>
        </p:spPr>
      </p:pic>
      <p:sp>
        <p:nvSpPr>
          <p:cNvPr id="6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1_封面">
    <p:spTree>
      <p:nvGrpSpPr>
        <p:cNvPr id="1" name=""/>
        <p:cNvGrpSpPr/>
        <p:nvPr/>
      </p:nvGrpSpPr>
      <p:grpSpPr>
        <a:xfrm>
          <a:off x="0" y="0"/>
          <a:ext cx="0" cy="0"/>
          <a:chOff x="0" y="0"/>
          <a:chExt cx="0" cy="0"/>
        </a:xfrm>
      </p:grpSpPr>
      <p:pic>
        <p:nvPicPr>
          <p:cNvPr id="61" name="2@2x.png" descr="2@2x.png"/>
          <p:cNvPicPr>
            <a:picLocks noChangeAspect="1"/>
          </p:cNvPicPr>
          <p:nvPr userDrawn="1"/>
        </p:nvPicPr>
        <p:blipFill>
          <a:blip r:embed="rId2"/>
          <a:stretch>
            <a:fillRect/>
          </a:stretch>
        </p:blipFill>
        <p:spPr>
          <a:xfrm>
            <a:off x="1275397" y="1029012"/>
            <a:ext cx="5033353" cy="525461"/>
          </a:xfrm>
          <a:prstGeom prst="rect">
            <a:avLst/>
          </a:prstGeom>
          <a:ln w="12700">
            <a:miter lim="400000"/>
            <a:headEnd/>
            <a:tailEnd/>
          </a:ln>
        </p:spPr>
      </p:pic>
      <p:pic>
        <p:nvPicPr>
          <p:cNvPr id="62" name="【PPT封面】MeterSphere 2023（无文字）-1920X1080.jpg" descr="【PPT封面】MeterSphere 2023（无文字）-1920X1080.jpg"/>
          <p:cNvPicPr>
            <a:picLocks noChangeAspect="1"/>
          </p:cNvPicPr>
          <p:nvPr userDrawn="1"/>
        </p:nvPicPr>
        <p:blipFill>
          <a:blip r:embed="rId3"/>
          <a:stretch>
            <a:fillRect/>
          </a:stretch>
        </p:blipFill>
        <p:spPr>
          <a:xfrm>
            <a:off x="0" y="0"/>
            <a:ext cx="24384000" cy="13716000"/>
          </a:xfrm>
          <a:prstGeom prst="rect">
            <a:avLst/>
          </a:prstGeom>
          <a:ln w="12700">
            <a:miter lim="400000"/>
            <a:headEnd/>
            <a:tailEnd/>
          </a:ln>
        </p:spPr>
      </p:pic>
      <p:sp>
        <p:nvSpPr>
          <p:cNvPr id="63" name="幻灯片编号"/>
          <p:cNvSpPr txBox="1"/>
          <p:nvPr>
            <p:ph type="sldNum" sz="quarter" idx="2"/>
          </p:nvPr>
        </p:nvSpPr>
        <p:spPr>
          <a:prstGeom prst="rect">
            <a:avLst/>
          </a:prstGeom>
        </p:spPr>
        <p:txBody>
          <a:bodyPr/>
          <a:lstStyle/>
          <a:p>
            <a:fld id="{86CB4B4D-7CA3-9044-876B-883B54F8677D}" type="slidenum">
              <a:rPr/>
            </a:fld>
            <a:endParaRPr/>
          </a:p>
        </p:txBody>
      </p:sp>
      <p:pic>
        <p:nvPicPr>
          <p:cNvPr id="2" name="2@2x.png" descr="2@2x.png"/>
          <p:cNvPicPr>
            <a:picLocks noChangeAspect="1"/>
          </p:cNvPicPr>
          <p:nvPr userDrawn="1"/>
        </p:nvPicPr>
        <p:blipFill>
          <a:blip r:embed="rId2"/>
          <a:stretch>
            <a:fillRect/>
          </a:stretch>
        </p:blipFill>
        <p:spPr>
          <a:xfrm>
            <a:off x="1402397" y="1156012"/>
            <a:ext cx="5033353" cy="525461"/>
          </a:xfrm>
          <a:prstGeom prst="rect">
            <a:avLst/>
          </a:prstGeom>
          <a:ln w="12700">
            <a:miter lim="400000"/>
            <a:headEnd/>
            <a:tailEnd/>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标题 - 顶部对齐">
    <p:spTree>
      <p:nvGrpSpPr>
        <p:cNvPr id="1" name=""/>
        <p:cNvGrpSpPr/>
        <p:nvPr/>
      </p:nvGrpSpPr>
      <p:grpSpPr>
        <a:xfrm>
          <a:off x="0" y="0"/>
          <a:ext cx="0" cy="0"/>
          <a:chOff x="0" y="0"/>
          <a:chExt cx="0" cy="0"/>
        </a:xfrm>
      </p:grpSpPr>
      <p:pic>
        <p:nvPicPr>
          <p:cNvPr id="84" name="【ppt 尾页】MeterSphere-1920X1080.png" descr="【ppt 尾页】MeterSphere-1920X1080.pn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85" name="幻灯片编号"/>
          <p:cNvSpPr txBox="1">
            <a:spLocks noGrp="1"/>
          </p:cNvSpPr>
          <p:nvPr>
            <p:ph type="sldNum" sz="quarter" idx="2"/>
          </p:nvPr>
        </p:nvSpPr>
        <p:spPr>
          <a:xfrm>
            <a:off x="11954104" y="13073062"/>
            <a:ext cx="466267" cy="477670"/>
          </a:xfrm>
          <a:prstGeom prst="rect">
            <a:avLst/>
          </a:prstGeom>
        </p:spPr>
        <p:txBody>
          <a:bodyPr lIns="71436" tIns="71436" rIns="71436" bIns="71436"/>
          <a:lstStyle>
            <a:lvl1pPr defTabSz="821690"/>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p:nvPicPr>
        <p:blipFill>
          <a:blip r:embed="rId14"/>
          <a:stretch>
            <a:fillRect/>
          </a:stretch>
        </p:blipFill>
        <p:spPr>
          <a:xfrm>
            <a:off x="18227447" y="762000"/>
            <a:ext cx="5461001" cy="566743"/>
          </a:xfrm>
          <a:prstGeom prst="rect">
            <a:avLst/>
          </a:prstGeom>
          <a:ln w="12700">
            <a:miter lim="400000"/>
            <a:headEnd/>
            <a:tailEnd/>
          </a:ln>
        </p:spPr>
      </p:pic>
      <p:sp>
        <p:nvSpPr>
          <p:cNvPr id="3" name="标题文本"/>
          <p:cNvSpPr txBox="1">
            <a:spLocks noGrp="1"/>
          </p:cNvSpPr>
          <p:nvPr>
            <p:ph type="title"/>
          </p:nvPr>
        </p:nvSpPr>
        <p:spPr>
          <a:xfrm>
            <a:off x="4387453" y="357187"/>
            <a:ext cx="15609094" cy="3036095"/>
          </a:xfrm>
          <a:prstGeom prst="rect">
            <a:avLst/>
          </a:prstGeom>
          <a:ln w="12700">
            <a:miter lim="400000"/>
          </a:ln>
        </p:spPr>
        <p:txBody>
          <a:bodyPr lIns="71437" tIns="71437" rIns="71437" bIns="71437" anchor="ctr">
            <a:normAutofit/>
          </a:bodyPr>
          <a:lstStyle/>
          <a:p>
            <a:r>
              <a:t>标题文本</a:t>
            </a:r>
          </a:p>
        </p:txBody>
      </p:sp>
      <p:sp>
        <p:nvSpPr>
          <p:cNvPr id="4" name="正文级别 1…"/>
          <p:cNvSpPr txBox="1">
            <a:spLocks noGrp="1"/>
          </p:cNvSpPr>
          <p:nvPr>
            <p:ph type="body" idx="1"/>
          </p:nvPr>
        </p:nvSpPr>
        <p:spPr>
          <a:xfrm>
            <a:off x="4387453" y="3643312"/>
            <a:ext cx="15609094" cy="8840392"/>
          </a:xfrm>
          <a:prstGeom prst="rect">
            <a:avLst/>
          </a:prstGeom>
          <a:ln w="12700">
            <a:miter lim="400000"/>
          </a:ln>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2pPr>
      <a:lvl3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3pPr>
      <a:lvl4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4pPr>
      <a:lvl5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5pPr>
      <a:lvl6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6pPr>
      <a:lvl7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7pPr>
      <a:lvl8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8pPr>
      <a:lvl9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9pPr>
    </p:titleStyle>
    <p:bodyStyle>
      <a:lvl1pPr marL="610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1055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499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944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388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2833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6pPr>
      <a:lvl7pPr marL="3277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7pPr>
      <a:lvl8pPr marL="3722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8pPr>
      <a:lvl9pPr marL="4166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9pPr>
    </p:bodyStyle>
    <p:otherStyle>
      <a:lvl1pPr marL="0" marR="0" indent="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tags" Target="../tags/tag67.xml"/><Relationship Id="rId5" Type="http://schemas.openxmlformats.org/officeDocument/2006/relationships/image" Target="../media/image15.pn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tags" Target="../tags/tag72.xml"/><Relationship Id="rId5" Type="http://schemas.openxmlformats.org/officeDocument/2006/relationships/image" Target="../media/image16.png"/><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openxmlformats.org/officeDocument/2006/relationships/tags" Target="../tags/tag77.xml"/><Relationship Id="rId5" Type="http://schemas.openxmlformats.org/officeDocument/2006/relationships/image" Target="../media/image17.png"/><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openxmlformats.org/officeDocument/2006/relationships/tags" Target="../tags/tag82.xml"/><Relationship Id="rId5" Type="http://schemas.openxmlformats.org/officeDocument/2006/relationships/image" Target="../media/image18.png"/><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s>
</file>

<file path=ppt/slides/_rels/slide14.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4" Type="http://schemas.openxmlformats.org/officeDocument/2006/relationships/notesSlide" Target="../notesSlides/notesSlide13.xml"/><Relationship Id="rId13" Type="http://schemas.openxmlformats.org/officeDocument/2006/relationships/slideLayout" Target="../slideLayouts/slideLayout2.xml"/><Relationship Id="rId12" Type="http://schemas.openxmlformats.org/officeDocument/2006/relationships/tags" Target="../tags/tag94.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tags" Target="../tags/tag83.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2.xml"/><Relationship Id="rId6" Type="http://schemas.openxmlformats.org/officeDocument/2006/relationships/tags" Target="../tags/tag99.xml"/><Relationship Id="rId5" Type="http://schemas.openxmlformats.org/officeDocument/2006/relationships/image" Target="../media/image17.png"/><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2.xml"/><Relationship Id="rId7" Type="http://schemas.openxmlformats.org/officeDocument/2006/relationships/tags" Target="../tags/tag105.xml"/><Relationship Id="rId6" Type="http://schemas.openxmlformats.org/officeDocument/2006/relationships/image" Target="../media/image19.png"/><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tags" Target="../tags/tag111.xml"/><Relationship Id="rId6" Type="http://schemas.openxmlformats.org/officeDocument/2006/relationships/image" Target="../media/image20.png"/><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2.xml"/><Relationship Id="rId7" Type="http://schemas.openxmlformats.org/officeDocument/2006/relationships/tags" Target="../tags/tag117.xml"/><Relationship Id="rId6" Type="http://schemas.openxmlformats.org/officeDocument/2006/relationships/image" Target="../media/image21.png"/><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2.xml"/><Relationship Id="rId7" Type="http://schemas.openxmlformats.org/officeDocument/2006/relationships/tags" Target="../tags/tag123.xml"/><Relationship Id="rId6" Type="http://schemas.openxmlformats.org/officeDocument/2006/relationships/image" Target="../media/image22.png"/><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s>
</file>

<file path=ppt/slides/_rels/slide2.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3" Type="http://schemas.openxmlformats.org/officeDocument/2006/relationships/slideLayout" Target="../slideLayouts/slideLayout10.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6" Type="http://schemas.openxmlformats.org/officeDocument/2006/relationships/notesSlide" Target="../notesSlides/notesSlide19.xml"/><Relationship Id="rId15" Type="http://schemas.openxmlformats.org/officeDocument/2006/relationships/slideLayout" Target="../slideLayouts/slideLayout2.xml"/><Relationship Id="rId14" Type="http://schemas.openxmlformats.org/officeDocument/2006/relationships/tags" Target="../tags/tag137.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2.xml"/><Relationship Id="rId7" Type="http://schemas.openxmlformats.org/officeDocument/2006/relationships/tags" Target="../tags/tag143.xml"/><Relationship Id="rId6" Type="http://schemas.openxmlformats.org/officeDocument/2006/relationships/image" Target="../media/image23.png"/><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2.xml"/><Relationship Id="rId7" Type="http://schemas.openxmlformats.org/officeDocument/2006/relationships/tags" Target="../tags/tag149.xml"/><Relationship Id="rId6" Type="http://schemas.openxmlformats.org/officeDocument/2006/relationships/image" Target="../media/image24.png"/><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2.xml"/><Relationship Id="rId7" Type="http://schemas.openxmlformats.org/officeDocument/2006/relationships/tags" Target="../tags/tag155.xml"/><Relationship Id="rId6" Type="http://schemas.openxmlformats.org/officeDocument/2006/relationships/image" Target="../media/image25.png"/><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2.xml"/><Relationship Id="rId7" Type="http://schemas.openxmlformats.org/officeDocument/2006/relationships/tags" Target="../tags/tag161.xml"/><Relationship Id="rId6" Type="http://schemas.openxmlformats.org/officeDocument/2006/relationships/image" Target="../media/image26.png"/><Relationship Id="rId5" Type="http://schemas.openxmlformats.org/officeDocument/2006/relationships/tags" Target="../tags/tag160.xml"/><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2.xml"/><Relationship Id="rId7" Type="http://schemas.openxmlformats.org/officeDocument/2006/relationships/tags" Target="../tags/tag167.xml"/><Relationship Id="rId6" Type="http://schemas.openxmlformats.org/officeDocument/2006/relationships/image" Target="../media/image27.png"/><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6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69.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9.xml"/><Relationship Id="rId2" Type="http://schemas.openxmlformats.org/officeDocument/2006/relationships/image" Target="../media/image29.png"/><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0" Type="http://schemas.openxmlformats.org/officeDocument/2006/relationships/notesSlide" Target="../notesSlides/notesSlide2.xml"/><Relationship Id="rId1" Type="http://schemas.openxmlformats.org/officeDocument/2006/relationships/tags" Target="../tags/tag16.xml"/></Relationships>
</file>

<file path=ppt/slides/_rels/slide4.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6" Type="http://schemas.openxmlformats.org/officeDocument/2006/relationships/notesSlide" Target="../notesSlides/notesSlide3.xml"/><Relationship Id="rId15" Type="http://schemas.openxmlformats.org/officeDocument/2006/relationships/slideLayout" Target="../slideLayouts/slideLayout2.xml"/><Relationship Id="rId14" Type="http://schemas.openxmlformats.org/officeDocument/2006/relationships/tags" Target="../tags/tag37.xml"/><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tags" Target="../tags/tag24.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tags" Target="../tags/tag42.xml"/><Relationship Id="rId5" Type="http://schemas.openxmlformats.org/officeDocument/2006/relationships/image" Target="../media/image10.png"/><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tags" Target="../tags/tag47.xml"/><Relationship Id="rId5" Type="http://schemas.openxmlformats.org/officeDocument/2006/relationships/image" Target="../media/image11.png"/><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xml"/><Relationship Id="rId6" Type="http://schemas.openxmlformats.org/officeDocument/2006/relationships/tags" Target="../tags/tag52.xml"/><Relationship Id="rId5" Type="http://schemas.openxmlformats.org/officeDocument/2006/relationships/image" Target="../media/image12.png"/><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tags" Target="../tags/tag57.xml"/><Relationship Id="rId5" Type="http://schemas.openxmlformats.org/officeDocument/2006/relationships/image" Target="../media/image13.png"/><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tags" Target="../tags/tag62.xml"/><Relationship Id="rId5" Type="http://schemas.openxmlformats.org/officeDocument/2006/relationships/image" Target="../media/image14.png"/><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5"/>
          <p:cNvSpPr txBox="1"/>
          <p:nvPr/>
        </p:nvSpPr>
        <p:spPr>
          <a:xfrm>
            <a:off x="9127628" y="9810954"/>
            <a:ext cx="6128744" cy="1843405"/>
          </a:xfrm>
          <a:prstGeom prst="rect">
            <a:avLst/>
          </a:prstGeom>
          <a:ln w="12700">
            <a:miter lim="400000"/>
          </a:ln>
        </p:spPr>
        <p:txBody>
          <a:bodyPr tIns="91439" bIns="91439">
            <a:spAutoFit/>
          </a:bodyPr>
          <a:lstStyle>
            <a:lvl1pPr defTabSz="1828800">
              <a:defRPr b="0">
                <a:solidFill>
                  <a:srgbClr val="FFFFFF"/>
                </a:solidFill>
                <a:latin typeface="Helvetica"/>
                <a:ea typeface="Helvetica"/>
                <a:cs typeface="Helvetica"/>
                <a:sym typeface="Helvetica"/>
              </a:defRPr>
            </a:lvl1pPr>
          </a:lstStyle>
          <a:p>
            <a:r>
              <a:rPr lang="en-US" altLang="zh-CN" sz="3600" b="1" dirty="0" err="1">
                <a:latin typeface="Times New Roman Bold" panose="02020603050405020304" charset="0"/>
                <a:ea typeface="微软雅黑" panose="020B0503020204020204" charset="-122"/>
                <a:cs typeface="Times New Roman Bold" panose="02020603050405020304" charset="0"/>
                <a:sym typeface="微软雅黑" panose="020B0503020204020204" charset="-122"/>
              </a:rPr>
              <a:t>MeterSphere</a:t>
            </a:r>
            <a:r>
              <a:rPr lang="zh-CN" altLang="en-US" sz="3600" b="1"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zh-CN" altLang="en-US" sz="3600" b="1" dirty="0">
                <a:latin typeface="黑体" panose="02010609060101010101" charset="-122"/>
                <a:ea typeface="黑体" panose="02010609060101010101" charset="-122"/>
                <a:cs typeface="微软雅黑" panose="020B0503020204020204" charset="-122"/>
                <a:sym typeface="微软雅黑" panose="020B0503020204020204" charset="-122"/>
              </a:rPr>
              <a:t>开源社区</a:t>
            </a:r>
            <a:endParaRPr lang="en-US" altLang="zh-CN" sz="3600" b="1"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endParaRPr lang="en-US" altLang="zh-CN" sz="3600" b="1"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r>
              <a:rPr lang="en-US" altLang="zh-CN" sz="3600" b="1" dirty="0">
                <a:latin typeface="微软雅黑" panose="020B0503020204020204" charset="-122"/>
                <a:ea typeface="微软雅黑" panose="020B0503020204020204" charset="-122"/>
                <a:cs typeface="微软雅黑" panose="020B0503020204020204" charset="-122"/>
                <a:sym typeface="微软雅黑" panose="020B0503020204020204" charset="-122"/>
              </a:rPr>
              <a:t>2023</a:t>
            </a:r>
            <a:r>
              <a:rPr lang="zh-CN" altLang="en-US" sz="3600" b="1" dirty="0">
                <a:latin typeface="微软雅黑" panose="020B0503020204020204" charset="-122"/>
                <a:ea typeface="微软雅黑" panose="020B0503020204020204" charset="-122"/>
                <a:cs typeface="微软雅黑" panose="020B0503020204020204" charset="-122"/>
                <a:sym typeface="微软雅黑" panose="020B0503020204020204" charset="-122"/>
              </a:rPr>
              <a:t> 年 </a:t>
            </a:r>
            <a:r>
              <a:rPr lang="en-US" altLang="zh-CN" sz="3600" b="1" dirty="0">
                <a:latin typeface="微软雅黑" panose="020B0503020204020204" charset="-122"/>
                <a:ea typeface="微软雅黑" panose="020B0503020204020204" charset="-122"/>
                <a:cs typeface="微软雅黑" panose="020B0503020204020204" charset="-122"/>
                <a:sym typeface="微软雅黑" panose="020B0503020204020204" charset="-122"/>
              </a:rPr>
              <a:t>11 </a:t>
            </a:r>
            <a:r>
              <a:rPr lang="zh-CN" altLang="en-US" sz="3600" b="1" dirty="0">
                <a:latin typeface="微软雅黑" panose="020B0503020204020204" charset="-122"/>
                <a:ea typeface="微软雅黑" panose="020B0503020204020204" charset="-122"/>
                <a:cs typeface="微软雅黑" panose="020B0503020204020204" charset="-122"/>
                <a:sym typeface="微软雅黑" panose="020B0503020204020204" charset="-122"/>
              </a:rPr>
              <a:t>月</a:t>
            </a:r>
            <a:endParaRPr sz="3600" b="1"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一站式开源持续测试平台"/>
          <p:cNvSpPr txBox="1"/>
          <p:nvPr/>
        </p:nvSpPr>
        <p:spPr>
          <a:xfrm>
            <a:off x="8448040" y="5346065"/>
            <a:ext cx="14163040" cy="2342515"/>
          </a:xfrm>
          <a:prstGeom prst="rect">
            <a:avLst/>
          </a:prstGeom>
          <a:ln w="12700">
            <a:miter lim="400000"/>
          </a:ln>
        </p:spPr>
        <p:txBody>
          <a:bodyPr wrap="square" tIns="91439" bIns="91439">
            <a:noAutofit/>
          </a:bodyPr>
          <a:lstStyle>
            <a:lvl1pPr defTabSz="1828800">
              <a:defRPr sz="9000">
                <a:solidFill>
                  <a:srgbClr val="FFFFFF"/>
                </a:solidFill>
                <a:latin typeface="Helvetica"/>
                <a:ea typeface="Helvetica"/>
                <a:cs typeface="Helvetica"/>
                <a:sym typeface="Helvetica"/>
              </a:defRPr>
            </a:lvl1pPr>
          </a:lstStyle>
          <a:p>
            <a:pPr algn="l"/>
            <a:r>
              <a:rPr lang="zh-CN" altLang="en-US" sz="8800" dirty="0">
                <a:solidFill>
                  <a:srgbClr val="FFFFFF"/>
                </a:solidFill>
                <a:latin typeface="+mj-ea"/>
                <a:ea typeface="微软雅黑" panose="020B0503020204020204" charset="-122"/>
                <a:cs typeface="微软雅黑" panose="020B0503020204020204" charset="-122"/>
                <a:sym typeface="微软雅黑" panose="020B0503020204020204" charset="-122"/>
              </a:rPr>
              <a:t>接口用例设计介绍</a:t>
            </a:r>
            <a:endParaRPr lang="zh-CN" altLang="en-US" sz="8800" dirty="0">
              <a:solidFill>
                <a:srgbClr val="FFFFFF"/>
              </a:solidFill>
              <a:latin typeface="+mj-ea"/>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76835" y="1746250"/>
            <a:ext cx="24307165" cy="1011555"/>
          </a:xfrm>
          <a:prstGeom prst="rect">
            <a:avLst/>
          </a:prstGeom>
          <a:noFill/>
        </p:spPr>
        <p:txBody>
          <a:bodyPr wrap="square" lIns="127000" tIns="50800" rIns="127000" bIns="50800" rtlCol="0" anchor="t" anchorCtr="0">
            <a:normAutofit fontScale="90000"/>
          </a:bodyPr>
          <a:p>
            <a:pPr marL="0" indent="0" algn="ctr">
              <a:lnSpc>
                <a:spcPct val="110000"/>
              </a:lnSpc>
              <a:spcBef>
                <a:spcPts val="0"/>
              </a:spcBef>
              <a:spcAft>
                <a:spcPts val="0"/>
              </a:spcAft>
              <a:buSzPct val="100000"/>
              <a:buNone/>
            </a:pPr>
            <a:r>
              <a:rPr lang="zh-CN" altLang="en-US" sz="6000" u="none" spc="220" dirty="0">
                <a:solidFill>
                  <a:srgbClr val="5E5E5E"/>
                </a:solidFill>
                <a:uFillTx/>
                <a:latin typeface="微软雅黑" panose="020B0503020204020204" charset="-122"/>
                <a:ea typeface="微软雅黑" panose="020B0503020204020204" charset="-122"/>
                <a:sym typeface="微软雅黑" panose="020B0503020204020204" charset="-122"/>
              </a:rPr>
              <a:t>前置脚本使用场景</a:t>
            </a:r>
            <a:endParaRPr lang="zh-CN" altLang="en-US" sz="6000" u="none" spc="220" dirty="0">
              <a:solidFill>
                <a:srgbClr val="5E5E5E"/>
              </a:solidFill>
              <a:uFillTx/>
              <a:latin typeface="微软雅黑" panose="020B0503020204020204" charset="-122"/>
              <a:ea typeface="微软雅黑" panose="020B0503020204020204" charset="-122"/>
              <a:sym typeface="微软雅黑" panose="020B0503020204020204" charset="-122"/>
            </a:endParaRPr>
          </a:p>
        </p:txBody>
      </p:sp>
      <p:sp>
        <p:nvSpPr>
          <p:cNvPr id="3" name="文本框 2"/>
          <p:cNvSpPr txBox="1"/>
          <p:nvPr>
            <p:custDataLst>
              <p:tags r:id="rId2"/>
            </p:custDataLst>
          </p:nvPr>
        </p:nvSpPr>
        <p:spPr>
          <a:xfrm>
            <a:off x="671830" y="378460"/>
            <a:ext cx="11713210" cy="1260475"/>
          </a:xfrm>
          <a:prstGeom prst="rect">
            <a:avLst/>
          </a:prstGeom>
          <a:noFill/>
        </p:spPr>
        <p:txBody>
          <a:bodyPr wrap="square" lIns="127000" tIns="50800" rIns="127000" bIns="50800" rtlCol="0" anchor="t" anchorCtr="0">
            <a:normAutofit lnSpcReduction="20000"/>
          </a:bodyPr>
          <a:p>
            <a:pPr marL="0" lvl="0" algn="l" defTabSz="914400" rtl="0">
              <a:lnSpc>
                <a:spcPct val="100000"/>
              </a:lnSpc>
              <a:buClrTx/>
              <a:buSzTx/>
              <a:buFontTx/>
              <a:buNone/>
              <a:defRPr/>
            </a:pPr>
            <a:r>
              <a:rPr lang="en-US" alt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4</a:t>
            </a:r>
            <a:r>
              <a:rPr 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a:t>
            </a:r>
            <a:r>
              <a:rPr lang="en-US" alt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前置脚本</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（续）</a:t>
            </a:r>
            <a:endParaRPr lang="zh-CN" altLang="en-US" sz="44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a:p>
            <a:pPr marL="0" lvl="0" algn="l" defTabSz="914400" rtl="0">
              <a:lnSpc>
                <a:spcPct val="100000"/>
              </a:lnSpc>
              <a:buClrTx/>
              <a:buSzTx/>
              <a:buFontTx/>
              <a:buNone/>
              <a:defRPr/>
            </a:pPr>
            <a:endParaRPr lang="zh-CN" altLang="en-US" sz="44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3"/>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
        <p:nvSpPr>
          <p:cNvPr id="9" name="文本框 8"/>
          <p:cNvSpPr txBox="1"/>
          <p:nvPr/>
        </p:nvSpPr>
        <p:spPr>
          <a:xfrm>
            <a:off x="3551555" y="2033905"/>
            <a:ext cx="17512030" cy="23977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R="0" algn="l" defTabSz="821690" rtl="0" eaLnBrk="1">
              <a:lnSpc>
                <a:spcPct val="150000"/>
              </a:lnSpc>
              <a:spcBef>
                <a:spcPts val="0"/>
              </a:spcBef>
              <a:spcAft>
                <a:spcPts val="0"/>
              </a:spcAft>
              <a:buClrTx/>
              <a:buSzTx/>
              <a:buFontTx/>
              <a:buNone/>
            </a:pPr>
            <a:r>
              <a:rPr kumimoji="0" lang="zh-CN"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调试接口用例</a:t>
            </a:r>
            <a:endParaRPr kumimoji="0" lang="zh-CN"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p:txBody>
      </p:sp>
      <p:pic>
        <p:nvPicPr>
          <p:cNvPr id="4" name="图片 3"/>
          <p:cNvPicPr>
            <a:picLocks noChangeAspect="1"/>
          </p:cNvPicPr>
          <p:nvPr>
            <p:custDataLst>
              <p:tags r:id="rId4"/>
            </p:custDataLst>
          </p:nvPr>
        </p:nvPicPr>
        <p:blipFill>
          <a:blip r:embed="rId5"/>
          <a:stretch>
            <a:fillRect/>
          </a:stretch>
        </p:blipFill>
        <p:spPr>
          <a:xfrm>
            <a:off x="4462780" y="4338320"/>
            <a:ext cx="15458440" cy="8796655"/>
          </a:xfrm>
          <a:prstGeom prst="rect">
            <a:avLst/>
          </a:prstGeom>
        </p:spPr>
      </p:pic>
    </p:spTree>
    <p:custDataLst>
      <p:tags r:id="rId6"/>
    </p:custData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76835" y="1746250"/>
            <a:ext cx="24307165" cy="1011555"/>
          </a:xfrm>
          <a:prstGeom prst="rect">
            <a:avLst/>
          </a:prstGeom>
          <a:noFill/>
        </p:spPr>
        <p:txBody>
          <a:bodyPr wrap="square" lIns="127000" tIns="50800" rIns="127000" bIns="50800" rtlCol="0" anchor="t" anchorCtr="0">
            <a:normAutofit fontScale="90000"/>
          </a:bodyPr>
          <a:p>
            <a:pPr marL="0" indent="0" algn="ctr">
              <a:lnSpc>
                <a:spcPct val="110000"/>
              </a:lnSpc>
              <a:spcBef>
                <a:spcPts val="0"/>
              </a:spcBef>
              <a:spcAft>
                <a:spcPts val="0"/>
              </a:spcAft>
              <a:buSzPct val="100000"/>
              <a:buNone/>
            </a:pPr>
            <a:r>
              <a:rPr lang="zh-CN" altLang="en-US" sz="6000" u="none" spc="220" dirty="0">
                <a:solidFill>
                  <a:srgbClr val="5E5E5E"/>
                </a:solidFill>
                <a:uFillTx/>
                <a:latin typeface="微软雅黑" panose="020B0503020204020204" charset="-122"/>
                <a:ea typeface="微软雅黑" panose="020B0503020204020204" charset="-122"/>
                <a:sym typeface="微软雅黑" panose="020B0503020204020204" charset="-122"/>
              </a:rPr>
              <a:t>前置脚本使用场景</a:t>
            </a:r>
            <a:endParaRPr lang="zh-CN" altLang="en-US" sz="6000" u="none" spc="220" dirty="0">
              <a:solidFill>
                <a:srgbClr val="5E5E5E"/>
              </a:solidFill>
              <a:uFillTx/>
              <a:latin typeface="微软雅黑" panose="020B0503020204020204" charset="-122"/>
              <a:ea typeface="微软雅黑" panose="020B0503020204020204" charset="-122"/>
              <a:sym typeface="微软雅黑" panose="020B0503020204020204" charset="-122"/>
            </a:endParaRPr>
          </a:p>
        </p:txBody>
      </p:sp>
      <p:sp>
        <p:nvSpPr>
          <p:cNvPr id="3" name="文本框 2"/>
          <p:cNvSpPr txBox="1"/>
          <p:nvPr>
            <p:custDataLst>
              <p:tags r:id="rId2"/>
            </p:custDataLst>
          </p:nvPr>
        </p:nvSpPr>
        <p:spPr>
          <a:xfrm>
            <a:off x="671830" y="378460"/>
            <a:ext cx="11713210" cy="1260475"/>
          </a:xfrm>
          <a:prstGeom prst="rect">
            <a:avLst/>
          </a:prstGeom>
          <a:noFill/>
        </p:spPr>
        <p:txBody>
          <a:bodyPr wrap="square" lIns="127000" tIns="50800" rIns="127000" bIns="50800" rtlCol="0" anchor="t" anchorCtr="0">
            <a:normAutofit lnSpcReduction="20000"/>
          </a:bodyPr>
          <a:p>
            <a:pPr marL="0" lvl="0" algn="l" defTabSz="914400" rtl="0">
              <a:lnSpc>
                <a:spcPct val="100000"/>
              </a:lnSpc>
              <a:buClrTx/>
              <a:buSzTx/>
              <a:buFontTx/>
              <a:buNone/>
              <a:defRPr/>
            </a:pPr>
            <a:r>
              <a:rPr lang="en-US" alt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4</a:t>
            </a:r>
            <a:r>
              <a:rPr 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a:t>
            </a:r>
            <a:r>
              <a:rPr lang="en-US" alt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前置脚本</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（续）</a:t>
            </a:r>
            <a:endParaRPr lang="zh-CN" altLang="en-US" sz="44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a:p>
            <a:pPr marL="0" lvl="0" algn="l" defTabSz="914400" rtl="0">
              <a:lnSpc>
                <a:spcPct val="100000"/>
              </a:lnSpc>
              <a:buClrTx/>
              <a:buSzTx/>
              <a:buFontTx/>
              <a:buNone/>
              <a:defRPr/>
            </a:pPr>
            <a:endParaRPr lang="zh-CN" altLang="en-US" sz="44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3"/>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
        <p:nvSpPr>
          <p:cNvPr id="9" name="文本框 8"/>
          <p:cNvSpPr txBox="1"/>
          <p:nvPr/>
        </p:nvSpPr>
        <p:spPr>
          <a:xfrm>
            <a:off x="3551555" y="2033905"/>
            <a:ext cx="17512030" cy="23977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R="0" algn="l" defTabSz="821690" rtl="0" eaLnBrk="1">
              <a:lnSpc>
                <a:spcPct val="150000"/>
              </a:lnSpc>
              <a:spcBef>
                <a:spcPts val="0"/>
              </a:spcBef>
              <a:spcAft>
                <a:spcPts val="0"/>
              </a:spcAft>
              <a:buClrTx/>
              <a:buSzTx/>
              <a:buFontTx/>
              <a:buNone/>
            </a:pPr>
            <a:r>
              <a:rPr kumimoji="0" lang="zh-CN"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未使用签名</a:t>
            </a:r>
            <a:endParaRPr kumimoji="0" lang="zh-CN"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p:txBody>
      </p:sp>
      <p:pic>
        <p:nvPicPr>
          <p:cNvPr id="2" name="图片 1"/>
          <p:cNvPicPr>
            <a:picLocks noChangeAspect="1"/>
          </p:cNvPicPr>
          <p:nvPr>
            <p:custDataLst>
              <p:tags r:id="rId4"/>
            </p:custDataLst>
          </p:nvPr>
        </p:nvPicPr>
        <p:blipFill>
          <a:blip r:embed="rId5"/>
          <a:stretch>
            <a:fillRect/>
          </a:stretch>
        </p:blipFill>
        <p:spPr>
          <a:xfrm>
            <a:off x="4449128" y="4471035"/>
            <a:ext cx="15485745" cy="8839200"/>
          </a:xfrm>
          <a:prstGeom prst="rect">
            <a:avLst/>
          </a:prstGeom>
        </p:spPr>
      </p:pic>
    </p:spTree>
    <p:custDataLst>
      <p:tags r:id="rId6"/>
    </p:custData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76835" y="1746250"/>
            <a:ext cx="24307165" cy="1011555"/>
          </a:xfrm>
          <a:prstGeom prst="rect">
            <a:avLst/>
          </a:prstGeom>
          <a:noFill/>
        </p:spPr>
        <p:txBody>
          <a:bodyPr wrap="square" lIns="127000" tIns="50800" rIns="127000" bIns="50800" rtlCol="0" anchor="t" anchorCtr="0">
            <a:normAutofit fontScale="90000"/>
          </a:bodyPr>
          <a:p>
            <a:pPr marL="0" indent="0" algn="ctr">
              <a:lnSpc>
                <a:spcPct val="110000"/>
              </a:lnSpc>
              <a:spcBef>
                <a:spcPts val="0"/>
              </a:spcBef>
              <a:spcAft>
                <a:spcPts val="0"/>
              </a:spcAft>
              <a:buSzPct val="100000"/>
              <a:buNone/>
            </a:pPr>
            <a:r>
              <a:rPr lang="zh-CN" altLang="en-US" sz="6000" u="none" spc="220" dirty="0">
                <a:solidFill>
                  <a:srgbClr val="5E5E5E"/>
                </a:solidFill>
                <a:uFillTx/>
                <a:latin typeface="微软雅黑" panose="020B0503020204020204" charset="-122"/>
                <a:ea typeface="微软雅黑" panose="020B0503020204020204" charset="-122"/>
                <a:sym typeface="微软雅黑" panose="020B0503020204020204" charset="-122"/>
              </a:rPr>
              <a:t>前置</a:t>
            </a:r>
            <a:r>
              <a:rPr lang="en-US" altLang="zh-CN" sz="6000" u="none" spc="220" dirty="0">
                <a:solidFill>
                  <a:srgbClr val="5E5E5E"/>
                </a:solidFill>
                <a:uFillTx/>
                <a:latin typeface="微软雅黑" panose="020B0503020204020204" charset="-122"/>
                <a:ea typeface="微软雅黑" panose="020B0503020204020204" charset="-122"/>
                <a:sym typeface="微软雅黑" panose="020B0503020204020204" charset="-122"/>
              </a:rPr>
              <a:t> SQL</a:t>
            </a:r>
            <a:endParaRPr lang="en-US" altLang="zh-CN" sz="6000" u="none" spc="220" dirty="0">
              <a:solidFill>
                <a:srgbClr val="5E5E5E"/>
              </a:solidFill>
              <a:uFillTx/>
              <a:latin typeface="微软雅黑" panose="020B0503020204020204" charset="-122"/>
              <a:ea typeface="微软雅黑" panose="020B0503020204020204" charset="-122"/>
              <a:sym typeface="微软雅黑" panose="020B0503020204020204" charset="-122"/>
            </a:endParaRPr>
          </a:p>
        </p:txBody>
      </p:sp>
      <p:sp>
        <p:nvSpPr>
          <p:cNvPr id="3" name="文本框 2"/>
          <p:cNvSpPr txBox="1"/>
          <p:nvPr>
            <p:custDataLst>
              <p:tags r:id="rId2"/>
            </p:custDataLst>
          </p:nvPr>
        </p:nvSpPr>
        <p:spPr>
          <a:xfrm>
            <a:off x="671830" y="378460"/>
            <a:ext cx="11713210" cy="1260475"/>
          </a:xfrm>
          <a:prstGeom prst="rect">
            <a:avLst/>
          </a:prstGeom>
          <a:noFill/>
        </p:spPr>
        <p:txBody>
          <a:bodyPr wrap="square" lIns="127000" tIns="50800" rIns="127000" bIns="50800" rtlCol="0" anchor="t" anchorCtr="0">
            <a:normAutofit lnSpcReduction="20000"/>
          </a:bodyPr>
          <a:p>
            <a:pPr marL="0" lvl="0" algn="l" defTabSz="914400" rtl="0">
              <a:lnSpc>
                <a:spcPct val="100000"/>
              </a:lnSpc>
              <a:buClrTx/>
              <a:buSzTx/>
              <a:buFontTx/>
              <a:buNone/>
              <a:defRPr/>
            </a:pPr>
            <a:r>
              <a:rPr lang="en-US" alt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4</a:t>
            </a:r>
            <a:r>
              <a:rPr 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a:t>
            </a:r>
            <a:r>
              <a:rPr lang="en-US" alt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2</a:t>
            </a:r>
            <a:r>
              <a:rPr 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 前置</a:t>
            </a:r>
            <a:r>
              <a:rPr lang="en-US" alt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 SQL</a:t>
            </a:r>
            <a:endParaRPr lang="zh-CN" altLang="en-US" sz="44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3"/>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
        <p:nvSpPr>
          <p:cNvPr id="9" name="文本框 8"/>
          <p:cNvSpPr txBox="1"/>
          <p:nvPr/>
        </p:nvSpPr>
        <p:spPr>
          <a:xfrm>
            <a:off x="3707130" y="2733675"/>
            <a:ext cx="18276570" cy="23577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R="0" indent="868680" algn="l" defTabSz="821690" rtl="0" eaLnBrk="1">
              <a:lnSpc>
                <a:spcPct val="150000"/>
              </a:lnSpc>
              <a:spcBef>
                <a:spcPts val="0"/>
              </a:spcBef>
              <a:spcAft>
                <a:spcPts val="0"/>
              </a:spcAft>
              <a:buClrTx/>
              <a:buSzTx/>
              <a:buFontTx/>
              <a:buNone/>
              <a:extLst>
                <a:ext uri="{35155182-B16C-46BC-9424-99874614C6A1}">
                  <wpsdc:indentchars xmlns:wpsdc="http://www.wps.cn/officeDocument/2017/drawingmlCustomData" val="200" checksum="381844915"/>
                </a:ext>
              </a:extLst>
            </a:pPr>
            <a:r>
              <a:rPr kumimoji="0" lang="zh-CN" altLang="en-US"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在请求发送之前执行 SQL 脚本。前置操作下拉选择 前置SQL，配置 运行环境及 目标数据源，可直接在 SQL脚本中编写 SQL 语句，返回的接口支持存储结果、按列存储，支持在 SQL脚本中设置变量传参。</a:t>
            </a:r>
            <a:endParaRPr kumimoji="0" lang="en-US" altLang="zh-CN"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p:txBody>
      </p:sp>
      <p:pic>
        <p:nvPicPr>
          <p:cNvPr id="6" name="图片 5"/>
          <p:cNvPicPr>
            <a:picLocks noChangeAspect="1"/>
          </p:cNvPicPr>
          <p:nvPr>
            <p:custDataLst>
              <p:tags r:id="rId4"/>
            </p:custDataLst>
          </p:nvPr>
        </p:nvPicPr>
        <p:blipFill>
          <a:blip r:embed="rId5"/>
          <a:stretch>
            <a:fillRect/>
          </a:stretch>
        </p:blipFill>
        <p:spPr>
          <a:xfrm>
            <a:off x="5640070" y="5706110"/>
            <a:ext cx="12945745" cy="7282180"/>
          </a:xfrm>
          <a:prstGeom prst="rect">
            <a:avLst/>
          </a:prstGeom>
        </p:spPr>
      </p:pic>
    </p:spTree>
    <p:custDataLst>
      <p:tags r:id="rId6"/>
    </p:custData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76835" y="1746250"/>
            <a:ext cx="24307165" cy="1011555"/>
          </a:xfrm>
          <a:prstGeom prst="rect">
            <a:avLst/>
          </a:prstGeom>
          <a:noFill/>
        </p:spPr>
        <p:txBody>
          <a:bodyPr wrap="square" lIns="127000" tIns="50800" rIns="127000" bIns="50800" rtlCol="0" anchor="t" anchorCtr="0">
            <a:normAutofit fontScale="90000"/>
          </a:bodyPr>
          <a:p>
            <a:pPr marL="0" indent="0" algn="ctr">
              <a:lnSpc>
                <a:spcPct val="110000"/>
              </a:lnSpc>
              <a:spcBef>
                <a:spcPts val="0"/>
              </a:spcBef>
              <a:spcAft>
                <a:spcPts val="0"/>
              </a:spcAft>
              <a:buSzPct val="100000"/>
              <a:buNone/>
            </a:pPr>
            <a:r>
              <a:rPr lang="zh-CN" sz="6000" u="none" spc="220" dirty="0">
                <a:solidFill>
                  <a:srgbClr val="5E5E5E"/>
                </a:solidFill>
                <a:uFillTx/>
                <a:latin typeface="微软雅黑" panose="020B0503020204020204" charset="-122"/>
                <a:ea typeface="微软雅黑" panose="020B0503020204020204" charset="-122"/>
                <a:sym typeface="微软雅黑" panose="020B0503020204020204" charset="-122"/>
              </a:rPr>
              <a:t>等待控制器</a:t>
            </a:r>
            <a:endParaRPr lang="zh-CN" sz="6000" u="none" spc="220" dirty="0">
              <a:solidFill>
                <a:srgbClr val="5E5E5E"/>
              </a:solidFill>
              <a:uFillTx/>
              <a:latin typeface="微软雅黑" panose="020B0503020204020204" charset="-122"/>
              <a:ea typeface="微软雅黑" panose="020B0503020204020204" charset="-122"/>
              <a:sym typeface="微软雅黑" panose="020B0503020204020204" charset="-122"/>
            </a:endParaRPr>
          </a:p>
        </p:txBody>
      </p:sp>
      <p:sp>
        <p:nvSpPr>
          <p:cNvPr id="3" name="文本框 2"/>
          <p:cNvSpPr txBox="1"/>
          <p:nvPr>
            <p:custDataLst>
              <p:tags r:id="rId2"/>
            </p:custDataLst>
          </p:nvPr>
        </p:nvSpPr>
        <p:spPr>
          <a:xfrm>
            <a:off x="671830" y="378460"/>
            <a:ext cx="11713210" cy="1260475"/>
          </a:xfrm>
          <a:prstGeom prst="rect">
            <a:avLst/>
          </a:prstGeom>
          <a:noFill/>
        </p:spPr>
        <p:txBody>
          <a:bodyPr wrap="square" lIns="127000" tIns="50800" rIns="127000" bIns="50800" rtlCol="0" anchor="t" anchorCtr="0">
            <a:normAutofit lnSpcReduction="20000"/>
          </a:bodyPr>
          <a:p>
            <a:pPr marL="0" lvl="0" indent="0" algn="l" defTabSz="889000" rtl="0">
              <a:lnSpc>
                <a:spcPct val="90000"/>
              </a:lnSpc>
              <a:spcBef>
                <a:spcPct val="0"/>
              </a:spcBef>
              <a:spcAft>
                <a:spcPct val="35000"/>
              </a:spcAft>
              <a:buNone/>
            </a:pPr>
            <a:r>
              <a:rPr lang="en-US" sz="4400" kern="1200" dirty="0">
                <a:solidFill>
                  <a:schemeClr val="accent1">
                    <a:lumMod val="50000"/>
                  </a:schemeClr>
                </a:solidFill>
                <a:latin typeface="微软雅黑" panose="020B0503020204020204" charset="-122"/>
                <a:ea typeface="微软雅黑" panose="020B0503020204020204" charset="-122"/>
                <a:cs typeface="+mn-ea"/>
                <a:sym typeface="+mn-lt"/>
              </a:rPr>
              <a:t>4.3 </a:t>
            </a:r>
            <a:r>
              <a:rPr 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等待控制器</a:t>
            </a:r>
            <a:endParaRPr lang="zh-CN" altLang="en-US" sz="44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3"/>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
        <p:nvSpPr>
          <p:cNvPr id="9" name="文本框 8"/>
          <p:cNvSpPr txBox="1"/>
          <p:nvPr/>
        </p:nvSpPr>
        <p:spPr>
          <a:xfrm>
            <a:off x="3707130" y="3472180"/>
            <a:ext cx="18276570" cy="8807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R="0" indent="868680" algn="l" defTabSz="821690" rtl="0" eaLnBrk="1">
              <a:lnSpc>
                <a:spcPct val="150000"/>
              </a:lnSpc>
              <a:spcBef>
                <a:spcPts val="0"/>
              </a:spcBef>
              <a:spcAft>
                <a:spcPts val="0"/>
              </a:spcAft>
              <a:buClrTx/>
              <a:buSzTx/>
              <a:buFontTx/>
              <a:buNone/>
              <a:extLst>
                <a:ext uri="{35155182-B16C-46BC-9424-99874614C6A1}">
                  <wpsdc:indentchars xmlns:wpsdc="http://www.wps.cn/officeDocument/2017/drawingmlCustomData" val="200" checksum="381844915"/>
                </a:ext>
              </a:extLst>
            </a:pPr>
            <a:r>
              <a:rPr kumimoji="0" lang="zh-CN" altLang="en-US"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在请求发送之前等待指定时间，该时间单位是毫秒。</a:t>
            </a:r>
            <a:endParaRPr kumimoji="0" lang="en-US" altLang="zh-CN"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p:txBody>
      </p:sp>
      <p:pic>
        <p:nvPicPr>
          <p:cNvPr id="5" name="图片 4"/>
          <p:cNvPicPr>
            <a:picLocks noChangeAspect="1"/>
          </p:cNvPicPr>
          <p:nvPr>
            <p:custDataLst>
              <p:tags r:id="rId4"/>
            </p:custDataLst>
          </p:nvPr>
        </p:nvPicPr>
        <p:blipFill>
          <a:blip r:embed="rId5"/>
          <a:stretch>
            <a:fillRect/>
          </a:stretch>
        </p:blipFill>
        <p:spPr>
          <a:xfrm>
            <a:off x="5711825" y="5777865"/>
            <a:ext cx="12192000" cy="6858000"/>
          </a:xfrm>
          <a:prstGeom prst="rect">
            <a:avLst/>
          </a:prstGeom>
        </p:spPr>
      </p:pic>
    </p:spTree>
    <p:custDataLst>
      <p:tags r:id="rId6"/>
    </p:custData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98"/>
          <p:cNvSpPr>
            <a:spLocks noChangeArrowheads="1"/>
          </p:cNvSpPr>
          <p:nvPr/>
        </p:nvSpPr>
        <p:spPr bwMode="auto">
          <a:xfrm>
            <a:off x="3322446" y="4480424"/>
            <a:ext cx="5334568" cy="5334566"/>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ln>
          <a:extLst>
            <a:ext uri="{909E8E84-426E-40DD-AFC4-6F175D3DCCD1}">
              <a14:hiddenFill xmlns:a14="http://schemas.microsoft.com/office/drawing/2010/main">
                <a:solidFill>
                  <a:srgbClr val="FFFFFF"/>
                </a:solidFill>
              </a14:hiddenFill>
            </a:ext>
          </a:extLst>
        </p:spPr>
        <p:txBody>
          <a:bodyPr lIns="182880" tIns="91440" rIns="182880" bIns="91440"/>
          <a:lstStyle/>
          <a:p>
            <a:pPr eaLnBrk="0" hangingPunct="0"/>
            <a:endParaRPr lang="zh-CN" altLang="en-US" sz="4800">
              <a:latin typeface="微软雅黑" panose="020B0503020204020204" charset="-122"/>
              <a:ea typeface="微软雅黑" panose="020B0503020204020204" charset="-122"/>
              <a:cs typeface="+mn-ea"/>
              <a:sym typeface="+mn-lt"/>
            </a:endParaRPr>
          </a:p>
        </p:txBody>
      </p:sp>
      <p:sp>
        <p:nvSpPr>
          <p:cNvPr id="39" name="Shape 99"/>
          <p:cNvSpPr>
            <a:spLocks noChangeArrowheads="1"/>
          </p:cNvSpPr>
          <p:nvPr/>
        </p:nvSpPr>
        <p:spPr bwMode="auto">
          <a:xfrm>
            <a:off x="2760294" y="3918274"/>
            <a:ext cx="6458870" cy="6458864"/>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ln>
          <a:extLst>
            <a:ext uri="{909E8E84-426E-40DD-AFC4-6F175D3DCCD1}">
              <a14:hiddenFill xmlns:a14="http://schemas.microsoft.com/office/drawing/2010/main">
                <a:solidFill>
                  <a:srgbClr val="FFFFFF"/>
                </a:solidFill>
              </a14:hiddenFill>
            </a:ext>
          </a:extLst>
        </p:spPr>
        <p:txBody>
          <a:bodyPr lIns="182880" tIns="91440" rIns="182880" bIns="91440"/>
          <a:lstStyle/>
          <a:p>
            <a:pPr eaLnBrk="0" hangingPunct="0"/>
            <a:endParaRPr lang="zh-CN" altLang="en-US" sz="4800">
              <a:latin typeface="微软雅黑" panose="020B0503020204020204" charset="-122"/>
              <a:ea typeface="微软雅黑" panose="020B0503020204020204" charset="-122"/>
              <a:cs typeface="+mn-ea"/>
              <a:sym typeface="+mn-lt"/>
            </a:endParaRPr>
          </a:p>
        </p:txBody>
      </p:sp>
      <p:sp>
        <p:nvSpPr>
          <p:cNvPr id="12" name="MH_Others_4"/>
          <p:cNvSpPr txBox="1"/>
          <p:nvPr>
            <p:custDataLst>
              <p:tags r:id="rId1"/>
            </p:custDataLst>
          </p:nvPr>
        </p:nvSpPr>
        <p:spPr>
          <a:xfrm rot="5400000">
            <a:off x="544830" y="6278880"/>
            <a:ext cx="8252460" cy="1076325"/>
          </a:xfrm>
          <a:prstGeom prst="rect">
            <a:avLst/>
          </a:prstGeom>
          <a:noFill/>
        </p:spPr>
        <p:txBody>
          <a:bodyPr wrap="square">
            <a:spAutoFit/>
          </a:bodyPr>
          <a:p>
            <a:pPr algn="ctr">
              <a:defRPr/>
            </a:pPr>
            <a:r>
              <a:rPr lang="en-US" altLang="zh-CN" sz="6400" spc="400" dirty="0">
                <a:solidFill>
                  <a:srgbClr val="DDDDDD"/>
                </a:solidFill>
                <a:latin typeface="思源黑体 CN Regular" panose="020B0500000000000000" pitchFamily="34" charset="-128"/>
                <a:ea typeface="思源黑体 CN Regular" panose="020B0500000000000000" pitchFamily="34" charset="-128"/>
                <a:cs typeface="+mn-ea"/>
                <a:sym typeface="+mn-lt"/>
              </a:rPr>
              <a:t>CONTENTS</a:t>
            </a:r>
            <a:endParaRPr lang="zh-CN" altLang="en-US" sz="6400" spc="400" dirty="0">
              <a:solidFill>
                <a:srgbClr val="DDDDDD"/>
              </a:solidFill>
              <a:latin typeface="思源黑体 CN Regular" panose="020B0500000000000000" pitchFamily="34" charset="-128"/>
              <a:ea typeface="思源黑体 CN Regular" panose="020B0500000000000000" pitchFamily="34" charset="-128"/>
              <a:cs typeface="+mn-ea"/>
              <a:sym typeface="+mn-lt"/>
            </a:endParaRPr>
          </a:p>
        </p:txBody>
      </p:sp>
      <p:sp>
        <p:nvSpPr>
          <p:cNvPr id="2" name="MH_Others_3"/>
          <p:cNvSpPr txBox="1">
            <a:spLocks noChangeArrowheads="1"/>
          </p:cNvSpPr>
          <p:nvPr>
            <p:custDataLst>
              <p:tags r:id="rId2"/>
            </p:custDataLst>
          </p:nvPr>
        </p:nvSpPr>
        <p:spPr bwMode="auto">
          <a:xfrm>
            <a:off x="4455160" y="3870960"/>
            <a:ext cx="3432810" cy="6059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3200" dirty="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rPr>
              <a:t>章</a:t>
            </a:r>
            <a:endParaRPr lang="en-US" altLang="zh-CN" sz="13200" dirty="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endParaRPr>
          </a:p>
          <a:p>
            <a:pPr algn="ctr"/>
            <a:r>
              <a:rPr lang="zh-CN" altLang="en-US" sz="13200" dirty="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rPr>
              <a:t>节</a:t>
            </a:r>
            <a:endParaRPr lang="zh-CN" altLang="en-US" sz="13200" dirty="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endParaRPr>
          </a:p>
        </p:txBody>
      </p:sp>
      <p:sp>
        <p:nvSpPr>
          <p:cNvPr id="3" name="直接连接符 27"/>
          <p:cNvSpPr/>
          <p:nvPr>
            <p:custDataLst>
              <p:tags r:id="rId3"/>
            </p:custDataLst>
          </p:nvPr>
        </p:nvSpPr>
        <p:spPr>
          <a:xfrm>
            <a:off x="10038110" y="5236446"/>
            <a:ext cx="8158296" cy="0"/>
          </a:xfrm>
          <a:prstGeom prst="line">
            <a:avLst/>
          </a:prstGeom>
          <a:ln>
            <a:solidFill>
              <a:schemeClr val="accent1">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任意多边形: 形状 29"/>
          <p:cNvSpPr/>
          <p:nvPr>
            <p:custDataLst>
              <p:tags r:id="rId4"/>
            </p:custDataLst>
          </p:nvPr>
        </p:nvSpPr>
        <p:spPr>
          <a:xfrm>
            <a:off x="10880725" y="5297805"/>
            <a:ext cx="7633970" cy="1488440"/>
          </a:xfrm>
          <a:custGeom>
            <a:avLst/>
            <a:gdLst>
              <a:gd name="connsiteX0" fmla="*/ 0 w 3202131"/>
              <a:gd name="connsiteY0" fmla="*/ 0 h 744062"/>
              <a:gd name="connsiteX1" fmla="*/ 3202131 w 3202131"/>
              <a:gd name="connsiteY1" fmla="*/ 0 h 744062"/>
              <a:gd name="connsiteX2" fmla="*/ 3202131 w 3202131"/>
              <a:gd name="connsiteY2" fmla="*/ 744062 h 744062"/>
              <a:gd name="connsiteX3" fmla="*/ 0 w 3202131"/>
              <a:gd name="connsiteY3" fmla="*/ 744062 h 744062"/>
              <a:gd name="connsiteX4" fmla="*/ 0 w 3202131"/>
              <a:gd name="connsiteY4" fmla="*/ 0 h 74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131" h="744062">
                <a:moveTo>
                  <a:pt x="0" y="0"/>
                </a:moveTo>
                <a:lnTo>
                  <a:pt x="3202131" y="0"/>
                </a:lnTo>
                <a:lnTo>
                  <a:pt x="3202131" y="744062"/>
                </a:lnTo>
                <a:lnTo>
                  <a:pt x="0" y="7440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ctr" anchorCtr="0">
            <a:noAutofit/>
          </a:bodyPr>
          <a:p>
            <a:pPr marL="0" lvl="0" indent="0" algn="l" defTabSz="889000" rtl="0">
              <a:lnSpc>
                <a:spcPct val="90000"/>
              </a:lnSpc>
              <a:spcBef>
                <a:spcPct val="0"/>
              </a:spcBef>
              <a:spcAft>
                <a:spcPct val="35000"/>
              </a:spcAft>
              <a:buNone/>
            </a:pPr>
            <a:r>
              <a:rPr 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5.1 </a:t>
            </a:r>
            <a:r>
              <a:rPr lang="zh-CN" alt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后置</a:t>
            </a:r>
            <a:r>
              <a:rPr lang="en-US" altLang="zh-CN"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 SQL</a:t>
            </a:r>
            <a:endParaRPr lang="en-US" altLang="zh-CN"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9" name="直接连接符 30"/>
          <p:cNvSpPr/>
          <p:nvPr>
            <p:custDataLst>
              <p:tags r:id="rId5"/>
            </p:custDataLst>
          </p:nvPr>
        </p:nvSpPr>
        <p:spPr>
          <a:xfrm>
            <a:off x="10758170" y="6778625"/>
            <a:ext cx="7757160" cy="8255"/>
          </a:xfrm>
          <a:prstGeom prst="line">
            <a:avLst/>
          </a:prstGeom>
          <a:ln>
            <a:solidFill>
              <a:schemeClr val="accent1">
                <a:lumMod val="5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3" name="MH_Entry_1"/>
          <p:cNvSpPr/>
          <p:nvPr>
            <p:custDataLst>
              <p:tags r:id="rId6"/>
            </p:custDataLst>
          </p:nvPr>
        </p:nvSpPr>
        <p:spPr>
          <a:xfrm>
            <a:off x="10168890" y="3810000"/>
            <a:ext cx="10248900" cy="1276350"/>
          </a:xfrm>
          <a:prstGeom prst="rect">
            <a:avLst/>
          </a:prstGeom>
          <a:no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anchor="ctr">
            <a:normAutofit/>
          </a:bodyPr>
          <a:p>
            <a:pPr algn="l">
              <a:defRPr/>
            </a:pPr>
            <a:r>
              <a:rPr lang="en-US" altLang="zh-CN" sz="48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   </a:t>
            </a:r>
            <a:r>
              <a:rPr lang="zh-CN" altLang="en-US" sz="48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第五节 </a:t>
            </a:r>
            <a:r>
              <a:rPr lang="zh-CN" sz="48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接口用例后置操作</a:t>
            </a:r>
            <a:endParaRPr lang="zh-CN" altLang="en-US" sz="4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14" name="MH_Others_1"/>
          <p:cNvSpPr/>
          <p:nvPr>
            <p:custDataLst>
              <p:tags r:id="rId7"/>
            </p:custDataLst>
          </p:nvPr>
        </p:nvSpPr>
        <p:spPr>
          <a:xfrm>
            <a:off x="10038974" y="3810040"/>
            <a:ext cx="136526" cy="1276350"/>
          </a:xfrm>
          <a:prstGeom prst="rect">
            <a:avLst/>
          </a:prstGeom>
          <a:solidFill>
            <a:schemeClr val="accent1">
              <a:lumMod val="50000"/>
            </a:schemeClr>
          </a:solid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a:defRPr/>
            </a:pPr>
            <a:endParaRPr lang="zh-CN" altLang="en-US" sz="480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endParaRPr>
          </a:p>
        </p:txBody>
      </p:sp>
      <p:sp>
        <p:nvSpPr>
          <p:cNvPr id="4" name="任意多边形: 形状 29"/>
          <p:cNvSpPr/>
          <p:nvPr>
            <p:custDataLst>
              <p:tags r:id="rId8"/>
            </p:custDataLst>
          </p:nvPr>
        </p:nvSpPr>
        <p:spPr>
          <a:xfrm>
            <a:off x="10787380" y="6778625"/>
            <a:ext cx="7862570" cy="1488440"/>
          </a:xfrm>
          <a:custGeom>
            <a:avLst/>
            <a:gdLst>
              <a:gd name="connsiteX0" fmla="*/ 0 w 3202131"/>
              <a:gd name="connsiteY0" fmla="*/ 0 h 744062"/>
              <a:gd name="connsiteX1" fmla="*/ 3202131 w 3202131"/>
              <a:gd name="connsiteY1" fmla="*/ 0 h 744062"/>
              <a:gd name="connsiteX2" fmla="*/ 3202131 w 3202131"/>
              <a:gd name="connsiteY2" fmla="*/ 744062 h 744062"/>
              <a:gd name="connsiteX3" fmla="*/ 0 w 3202131"/>
              <a:gd name="connsiteY3" fmla="*/ 744062 h 744062"/>
              <a:gd name="connsiteX4" fmla="*/ 0 w 3202131"/>
              <a:gd name="connsiteY4" fmla="*/ 0 h 74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131" h="744062">
                <a:moveTo>
                  <a:pt x="0" y="0"/>
                </a:moveTo>
                <a:lnTo>
                  <a:pt x="3202131" y="0"/>
                </a:lnTo>
                <a:lnTo>
                  <a:pt x="3202131" y="744062"/>
                </a:lnTo>
                <a:lnTo>
                  <a:pt x="0" y="7440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ctr" anchorCtr="0">
            <a:noAutofit/>
          </a:bodyPr>
          <a:p>
            <a:pPr marL="0" lvl="0" indent="0" algn="l" defTabSz="889000" rtl="0">
              <a:lnSpc>
                <a:spcPct val="90000"/>
              </a:lnSpc>
              <a:spcBef>
                <a:spcPct val="0"/>
              </a:spcBef>
              <a:spcAft>
                <a:spcPct val="35000"/>
              </a:spcAft>
              <a:buNone/>
            </a:pPr>
            <a:r>
              <a:rPr 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5.2 </a:t>
            </a:r>
            <a:r>
              <a:rPr lang="zh-CN" alt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提取参数</a:t>
            </a:r>
            <a:endParaRPr lang="zh-CN" alt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5" name="直接连接符 30"/>
          <p:cNvSpPr/>
          <p:nvPr>
            <p:custDataLst>
              <p:tags r:id="rId9"/>
            </p:custDataLst>
          </p:nvPr>
        </p:nvSpPr>
        <p:spPr>
          <a:xfrm>
            <a:off x="10629265" y="8259445"/>
            <a:ext cx="7757160" cy="8255"/>
          </a:xfrm>
          <a:prstGeom prst="line">
            <a:avLst/>
          </a:prstGeom>
          <a:ln>
            <a:solidFill>
              <a:schemeClr val="accent1">
                <a:lumMod val="5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6" name="任意多边形: 形状 31"/>
          <p:cNvSpPr/>
          <p:nvPr>
            <p:custDataLst>
              <p:tags r:id="rId10"/>
            </p:custDataLst>
          </p:nvPr>
        </p:nvSpPr>
        <p:spPr>
          <a:xfrm>
            <a:off x="10751659" y="8153933"/>
            <a:ext cx="6404262" cy="1488124"/>
          </a:xfrm>
          <a:custGeom>
            <a:avLst/>
            <a:gdLst>
              <a:gd name="connsiteX0" fmla="*/ 0 w 3202131"/>
              <a:gd name="connsiteY0" fmla="*/ 0 h 744062"/>
              <a:gd name="connsiteX1" fmla="*/ 3202131 w 3202131"/>
              <a:gd name="connsiteY1" fmla="*/ 0 h 744062"/>
              <a:gd name="connsiteX2" fmla="*/ 3202131 w 3202131"/>
              <a:gd name="connsiteY2" fmla="*/ 744062 h 744062"/>
              <a:gd name="connsiteX3" fmla="*/ 0 w 3202131"/>
              <a:gd name="connsiteY3" fmla="*/ 744062 h 744062"/>
              <a:gd name="connsiteX4" fmla="*/ 0 w 3202131"/>
              <a:gd name="connsiteY4" fmla="*/ 0 h 74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131" h="744062">
                <a:moveTo>
                  <a:pt x="0" y="0"/>
                </a:moveTo>
                <a:lnTo>
                  <a:pt x="3202131" y="0"/>
                </a:lnTo>
                <a:lnTo>
                  <a:pt x="3202131" y="744062"/>
                </a:lnTo>
                <a:lnTo>
                  <a:pt x="0" y="7440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ctr" anchorCtr="0">
            <a:noAutofit/>
          </a:bodyPr>
          <a:p>
            <a:pPr marL="0" lvl="0" algn="l" defTabSz="914400" rtl="0">
              <a:lnSpc>
                <a:spcPct val="100000"/>
              </a:lnSpc>
              <a:buClrTx/>
              <a:buSzTx/>
              <a:buFontTx/>
              <a:buNone/>
              <a:defRPr/>
            </a:pPr>
            <a:endParaRPr lang="zh-CN" alt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11" name="任意多边形: 形状 31"/>
          <p:cNvSpPr/>
          <p:nvPr>
            <p:custDataLst>
              <p:tags r:id="rId11"/>
            </p:custDataLst>
          </p:nvPr>
        </p:nvSpPr>
        <p:spPr>
          <a:xfrm>
            <a:off x="10824049" y="8291093"/>
            <a:ext cx="6404262" cy="1488124"/>
          </a:xfrm>
          <a:custGeom>
            <a:avLst/>
            <a:gdLst>
              <a:gd name="connsiteX0" fmla="*/ 0 w 3202131"/>
              <a:gd name="connsiteY0" fmla="*/ 0 h 744062"/>
              <a:gd name="connsiteX1" fmla="*/ 3202131 w 3202131"/>
              <a:gd name="connsiteY1" fmla="*/ 0 h 744062"/>
              <a:gd name="connsiteX2" fmla="*/ 3202131 w 3202131"/>
              <a:gd name="connsiteY2" fmla="*/ 744062 h 744062"/>
              <a:gd name="connsiteX3" fmla="*/ 0 w 3202131"/>
              <a:gd name="connsiteY3" fmla="*/ 744062 h 744062"/>
              <a:gd name="connsiteX4" fmla="*/ 0 w 3202131"/>
              <a:gd name="connsiteY4" fmla="*/ 0 h 74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131" h="744062">
                <a:moveTo>
                  <a:pt x="0" y="0"/>
                </a:moveTo>
                <a:lnTo>
                  <a:pt x="3202131" y="0"/>
                </a:lnTo>
                <a:lnTo>
                  <a:pt x="3202131" y="744062"/>
                </a:lnTo>
                <a:lnTo>
                  <a:pt x="0" y="7440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ctr" anchorCtr="0">
            <a:noAutofit/>
          </a:bodyPr>
          <a:p>
            <a:pPr marL="0" lvl="0" algn="l" defTabSz="914400" rtl="0">
              <a:lnSpc>
                <a:spcPct val="100000"/>
              </a:lnSpc>
              <a:buClrTx/>
              <a:buSzTx/>
              <a:buFontTx/>
              <a:buNone/>
              <a:defRPr/>
            </a:pPr>
            <a:endParaRPr lang="zh-CN" alt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17" name="任意多边形: 形状 29"/>
          <p:cNvSpPr/>
          <p:nvPr>
            <p:custDataLst>
              <p:tags r:id="rId12"/>
            </p:custDataLst>
          </p:nvPr>
        </p:nvSpPr>
        <p:spPr>
          <a:xfrm>
            <a:off x="10758170" y="8225790"/>
            <a:ext cx="7862570" cy="1488440"/>
          </a:xfrm>
          <a:custGeom>
            <a:avLst/>
            <a:gdLst>
              <a:gd name="connsiteX0" fmla="*/ 0 w 3202131"/>
              <a:gd name="connsiteY0" fmla="*/ 0 h 744062"/>
              <a:gd name="connsiteX1" fmla="*/ 3202131 w 3202131"/>
              <a:gd name="connsiteY1" fmla="*/ 0 h 744062"/>
              <a:gd name="connsiteX2" fmla="*/ 3202131 w 3202131"/>
              <a:gd name="connsiteY2" fmla="*/ 744062 h 744062"/>
              <a:gd name="connsiteX3" fmla="*/ 0 w 3202131"/>
              <a:gd name="connsiteY3" fmla="*/ 744062 h 744062"/>
              <a:gd name="connsiteX4" fmla="*/ 0 w 3202131"/>
              <a:gd name="connsiteY4" fmla="*/ 0 h 74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131" h="744062">
                <a:moveTo>
                  <a:pt x="0" y="0"/>
                </a:moveTo>
                <a:lnTo>
                  <a:pt x="3202131" y="0"/>
                </a:lnTo>
                <a:lnTo>
                  <a:pt x="3202131" y="744062"/>
                </a:lnTo>
                <a:lnTo>
                  <a:pt x="0" y="7440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ctr" anchorCtr="0">
            <a:noAutofit/>
          </a:bodyPr>
          <a:p>
            <a:pPr marL="0" lvl="0" indent="0" algn="l" defTabSz="889000" rtl="0">
              <a:lnSpc>
                <a:spcPct val="90000"/>
              </a:lnSpc>
              <a:spcBef>
                <a:spcPct val="0"/>
              </a:spcBef>
              <a:spcAft>
                <a:spcPct val="35000"/>
              </a:spcAft>
              <a:buNone/>
            </a:pPr>
            <a:endParaRPr lang="zh-CN" alt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699" advTm="3000">
        <p:fade/>
      </p:transition>
    </mc:Choice>
    <mc:Fallback>
      <p:transition spd="med"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76835" y="1746250"/>
            <a:ext cx="24307165" cy="1011555"/>
          </a:xfrm>
          <a:prstGeom prst="rect">
            <a:avLst/>
          </a:prstGeom>
          <a:noFill/>
        </p:spPr>
        <p:txBody>
          <a:bodyPr wrap="square" lIns="127000" tIns="50800" rIns="127000" bIns="50800" rtlCol="0" anchor="t" anchorCtr="0">
            <a:normAutofit fontScale="90000"/>
          </a:bodyPr>
          <a:p>
            <a:pPr marL="0" indent="0" algn="ctr">
              <a:lnSpc>
                <a:spcPct val="110000"/>
              </a:lnSpc>
              <a:spcBef>
                <a:spcPts val="0"/>
              </a:spcBef>
              <a:spcAft>
                <a:spcPts val="0"/>
              </a:spcAft>
              <a:buSzPct val="100000"/>
              <a:buNone/>
            </a:pPr>
            <a:r>
              <a:rPr lang="zh-CN" altLang="en-US" sz="6000" u="none" spc="220" dirty="0">
                <a:solidFill>
                  <a:srgbClr val="5E5E5E"/>
                </a:solidFill>
                <a:uFillTx/>
                <a:latin typeface="微软雅黑" panose="020B0503020204020204" charset="-122"/>
                <a:ea typeface="微软雅黑" panose="020B0503020204020204" charset="-122"/>
                <a:sym typeface="微软雅黑" panose="020B0503020204020204" charset="-122"/>
              </a:rPr>
              <a:t>后置</a:t>
            </a:r>
            <a:r>
              <a:rPr lang="en-US" altLang="zh-CN" sz="6000" u="none" spc="220" dirty="0">
                <a:solidFill>
                  <a:srgbClr val="5E5E5E"/>
                </a:solidFill>
                <a:uFillTx/>
                <a:latin typeface="微软雅黑" panose="020B0503020204020204" charset="-122"/>
                <a:ea typeface="微软雅黑" panose="020B0503020204020204" charset="-122"/>
                <a:sym typeface="微软雅黑" panose="020B0503020204020204" charset="-122"/>
              </a:rPr>
              <a:t> SQL</a:t>
            </a:r>
            <a:endParaRPr lang="en-US" altLang="zh-CN" sz="6000" u="none" spc="220" dirty="0">
              <a:solidFill>
                <a:srgbClr val="5E5E5E"/>
              </a:solidFill>
              <a:uFillTx/>
              <a:latin typeface="微软雅黑" panose="020B0503020204020204" charset="-122"/>
              <a:ea typeface="微软雅黑" panose="020B0503020204020204" charset="-122"/>
              <a:sym typeface="微软雅黑" panose="020B0503020204020204" charset="-122"/>
            </a:endParaRPr>
          </a:p>
        </p:txBody>
      </p:sp>
      <p:sp>
        <p:nvSpPr>
          <p:cNvPr id="3" name="文本框 2"/>
          <p:cNvSpPr txBox="1"/>
          <p:nvPr>
            <p:custDataLst>
              <p:tags r:id="rId2"/>
            </p:custDataLst>
          </p:nvPr>
        </p:nvSpPr>
        <p:spPr>
          <a:xfrm>
            <a:off x="671830" y="378460"/>
            <a:ext cx="11713210" cy="1260475"/>
          </a:xfrm>
          <a:prstGeom prst="rect">
            <a:avLst/>
          </a:prstGeom>
          <a:noFill/>
        </p:spPr>
        <p:txBody>
          <a:bodyPr wrap="square" lIns="127000" tIns="50800" rIns="127000" bIns="50800" rtlCol="0" anchor="t" anchorCtr="0">
            <a:normAutofit lnSpcReduction="20000"/>
          </a:bodyPr>
          <a:p>
            <a:pPr marL="0" lvl="0" indent="0" algn="l" defTabSz="889000" rtl="0">
              <a:lnSpc>
                <a:spcPct val="90000"/>
              </a:lnSpc>
              <a:spcBef>
                <a:spcPct val="0"/>
              </a:spcBef>
              <a:spcAft>
                <a:spcPct val="35000"/>
              </a:spcAft>
              <a:buNone/>
            </a:pPr>
            <a:r>
              <a:rPr 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5.1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后置</a:t>
            </a:r>
            <a:r>
              <a:rPr lang="en-US" alt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 SQL</a:t>
            </a:r>
            <a:endParaRPr lang="zh-CN" altLang="en-US" sz="44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3"/>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
        <p:nvSpPr>
          <p:cNvPr id="9" name="文本框 8"/>
          <p:cNvSpPr txBox="1"/>
          <p:nvPr/>
        </p:nvSpPr>
        <p:spPr>
          <a:xfrm>
            <a:off x="3707130" y="3472180"/>
            <a:ext cx="18276570" cy="8807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R="0" indent="868680" algn="l" defTabSz="821690" rtl="0" eaLnBrk="1">
              <a:lnSpc>
                <a:spcPct val="150000"/>
              </a:lnSpc>
              <a:spcBef>
                <a:spcPts val="0"/>
              </a:spcBef>
              <a:spcAft>
                <a:spcPts val="0"/>
              </a:spcAft>
              <a:buClrTx/>
              <a:buSzTx/>
              <a:buFontTx/>
              <a:buNone/>
              <a:extLst>
                <a:ext uri="{35155182-B16C-46BC-9424-99874614C6A1}">
                  <wpsdc:indentchars xmlns:wpsdc="http://www.wps.cn/officeDocument/2017/drawingmlCustomData" val="200" checksum="381844915"/>
                </a:ext>
              </a:extLst>
            </a:pPr>
            <a:r>
              <a:rPr kumimoji="0" lang="zh-CN" altLang="en-US"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后置SQL与前置SQL类似，在请求执行完成后再进行SQL处理。</a:t>
            </a:r>
            <a:endParaRPr kumimoji="0" lang="en-US" altLang="zh-CN"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p:txBody>
      </p:sp>
      <p:pic>
        <p:nvPicPr>
          <p:cNvPr id="6" name="图片 5"/>
          <p:cNvPicPr>
            <a:picLocks noChangeAspect="1"/>
          </p:cNvPicPr>
          <p:nvPr>
            <p:custDataLst>
              <p:tags r:id="rId4"/>
            </p:custDataLst>
          </p:nvPr>
        </p:nvPicPr>
        <p:blipFill>
          <a:blip r:embed="rId5"/>
          <a:stretch>
            <a:fillRect/>
          </a:stretch>
        </p:blipFill>
        <p:spPr>
          <a:xfrm>
            <a:off x="5640070" y="5706110"/>
            <a:ext cx="12945745" cy="7282180"/>
          </a:xfrm>
          <a:prstGeom prst="rect">
            <a:avLst/>
          </a:prstGeom>
        </p:spPr>
      </p:pic>
    </p:spTree>
    <p:custDataLst>
      <p:tags r:id="rId6"/>
    </p:custData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551180" y="1889760"/>
            <a:ext cx="24321135" cy="803275"/>
          </a:xfrm>
          <a:prstGeom prst="rect">
            <a:avLst/>
          </a:prstGeom>
          <a:noFill/>
        </p:spPr>
        <p:txBody>
          <a:bodyPr wrap="square" lIns="127000" tIns="50800" rIns="127000" bIns="50800" rtlCol="0" anchor="t" anchorCtr="0">
            <a:noAutofit/>
          </a:bodyPr>
          <a:p>
            <a:pPr>
              <a:lnSpc>
                <a:spcPct val="110000"/>
              </a:lnSpc>
              <a:buSzPct val="100000"/>
              <a:buNone/>
            </a:pPr>
            <a:r>
              <a:rPr lang="zh-CN" sz="4800" spc="220" dirty="0">
                <a:solidFill>
                  <a:srgbClr val="5E5E5E"/>
                </a:solidFill>
                <a:latin typeface="微软雅黑" panose="020B0503020204020204" charset="-122"/>
                <a:ea typeface="微软雅黑" panose="020B0503020204020204" charset="-122"/>
                <a:sym typeface="微软雅黑" panose="020B0503020204020204" charset="-122"/>
              </a:rPr>
              <a:t>提取参数</a:t>
            </a:r>
            <a:endParaRPr lang="zh-CN" sz="4800" spc="220" dirty="0">
              <a:solidFill>
                <a:srgbClr val="5E5E5E"/>
              </a:solidFill>
              <a:latin typeface="微软雅黑" panose="020B0503020204020204" charset="-122"/>
              <a:ea typeface="微软雅黑" panose="020B0503020204020204" charset="-122"/>
              <a:sym typeface="微软雅黑" panose="020B0503020204020204" charset="-122"/>
            </a:endParaRPr>
          </a:p>
        </p:txBody>
      </p:sp>
      <p:sp>
        <p:nvSpPr>
          <p:cNvPr id="18" name="Title 6"/>
          <p:cNvSpPr txBox="1"/>
          <p:nvPr>
            <p:custDataLst>
              <p:tags r:id="rId2"/>
            </p:custDataLst>
          </p:nvPr>
        </p:nvSpPr>
        <p:spPr>
          <a:xfrm>
            <a:off x="3743325" y="3401695"/>
            <a:ext cx="16897350" cy="3669030"/>
          </a:xfrm>
          <a:prstGeom prst="rect">
            <a:avLst/>
          </a:prstGeom>
          <a:noFill/>
          <a:ln w="3175">
            <a:noFill/>
            <a:prstDash val="dash"/>
          </a:ln>
        </p:spPr>
        <p:txBody>
          <a:bodyPr wrap="square" lIns="127000" tIns="50800" rIns="127000" bIns="508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r>
              <a:rPr lang="zh-CN" altLang="en-US"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提取参数主要用于从请求响应中提取特定返回值并存储到变量中，便于在后续的步骤中引用该返回值。MeterSphere</a:t>
            </a:r>
            <a:r>
              <a:rPr altLang="zh-CN"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 </a:t>
            </a:r>
            <a:r>
              <a:rPr lang="zh-CN" altLang="en-US"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已支持的提取参数方式包括正则、</a:t>
            </a:r>
            <a:r>
              <a:rPr altLang="zh-CN"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JSONPath</a:t>
            </a:r>
            <a:r>
              <a:rPr lang="zh-CN" altLang="en-US"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a:t>
            </a:r>
            <a:r>
              <a:rPr altLang="zh-CN"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XPath</a:t>
            </a:r>
            <a:r>
              <a:rPr lang="zh-CN" altLang="en-US"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a:t>
            </a:r>
            <a:endParaRPr lang="zh-CN" altLang="en-US"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p:txBody>
      </p:sp>
      <p:sp>
        <p:nvSpPr>
          <p:cNvPr id="3" name="文本框 2"/>
          <p:cNvSpPr txBox="1"/>
          <p:nvPr>
            <p:custDataLst>
              <p:tags r:id="rId3"/>
            </p:custDataLst>
          </p:nvPr>
        </p:nvSpPr>
        <p:spPr>
          <a:xfrm>
            <a:off x="743585" y="352425"/>
            <a:ext cx="8260080" cy="1260475"/>
          </a:xfrm>
          <a:prstGeom prst="rect">
            <a:avLst/>
          </a:prstGeom>
          <a:noFill/>
        </p:spPr>
        <p:txBody>
          <a:bodyPr wrap="square" lIns="127000" tIns="50800" rIns="127000" bIns="50800" rtlCol="0" anchor="t" anchorCtr="0">
            <a:normAutofit/>
          </a:bodyPr>
          <a:p>
            <a:pPr algn="l" defTabSz="889000">
              <a:lnSpc>
                <a:spcPct val="90000"/>
              </a:lnSpc>
              <a:spcBef>
                <a:spcPct val="0"/>
              </a:spcBef>
              <a:spcAft>
                <a:spcPct val="35000"/>
              </a:spcAft>
              <a:buNone/>
            </a:pPr>
            <a:r>
              <a:rPr lang="en-US" sz="48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5.2 </a:t>
            </a:r>
            <a:r>
              <a:rPr lang="zh-CN" altLang="en-US" sz="48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提取参数</a:t>
            </a:r>
            <a:endParaRPr lang="zh-CN" altLang="en-US" sz="48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4"/>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pic>
        <p:nvPicPr>
          <p:cNvPr id="100" name="图片 99"/>
          <p:cNvPicPr/>
          <p:nvPr>
            <p:custDataLst>
              <p:tags r:id="rId5"/>
            </p:custDataLst>
          </p:nvPr>
        </p:nvPicPr>
        <p:blipFill>
          <a:blip r:embed="rId6"/>
          <a:stretch>
            <a:fillRect/>
          </a:stretch>
        </p:blipFill>
        <p:spPr>
          <a:xfrm>
            <a:off x="4287203" y="5418455"/>
            <a:ext cx="15809595" cy="7579995"/>
          </a:xfrm>
          <a:prstGeom prst="rect">
            <a:avLst/>
          </a:prstGeom>
          <a:noFill/>
          <a:ln w="9525">
            <a:noFill/>
          </a:ln>
        </p:spPr>
      </p:pic>
    </p:spTree>
    <p:custDataLst>
      <p:tags r:id="rId7"/>
    </p:custData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551180" y="1889760"/>
            <a:ext cx="24321135" cy="803275"/>
          </a:xfrm>
          <a:prstGeom prst="rect">
            <a:avLst/>
          </a:prstGeom>
          <a:noFill/>
        </p:spPr>
        <p:txBody>
          <a:bodyPr wrap="square" lIns="127000" tIns="50800" rIns="127000" bIns="50800" rtlCol="0" anchor="t" anchorCtr="0">
            <a:noAutofit/>
          </a:bodyPr>
          <a:p>
            <a:pPr>
              <a:lnSpc>
                <a:spcPct val="110000"/>
              </a:lnSpc>
              <a:buSzPct val="100000"/>
              <a:buNone/>
            </a:pPr>
            <a:r>
              <a:rPr lang="zh-CN" sz="4800" spc="220" dirty="0">
                <a:solidFill>
                  <a:srgbClr val="5E5E5E"/>
                </a:solidFill>
                <a:latin typeface="微软雅黑" panose="020B0503020204020204" charset="-122"/>
                <a:ea typeface="微软雅黑" panose="020B0503020204020204" charset="-122"/>
                <a:sym typeface="微软雅黑" panose="020B0503020204020204" charset="-122"/>
              </a:rPr>
              <a:t>正则提取</a:t>
            </a:r>
            <a:endParaRPr lang="zh-CN" sz="4800" spc="220" dirty="0">
              <a:solidFill>
                <a:srgbClr val="5E5E5E"/>
              </a:solidFill>
              <a:latin typeface="微软雅黑" panose="020B0503020204020204" charset="-122"/>
              <a:ea typeface="微软雅黑" panose="020B0503020204020204" charset="-122"/>
              <a:sym typeface="微软雅黑" panose="020B0503020204020204" charset="-122"/>
            </a:endParaRPr>
          </a:p>
        </p:txBody>
      </p:sp>
      <p:sp>
        <p:nvSpPr>
          <p:cNvPr id="18" name="Title 6"/>
          <p:cNvSpPr txBox="1"/>
          <p:nvPr>
            <p:custDataLst>
              <p:tags r:id="rId2"/>
            </p:custDataLst>
          </p:nvPr>
        </p:nvSpPr>
        <p:spPr>
          <a:xfrm>
            <a:off x="383540" y="3402330"/>
            <a:ext cx="11753215" cy="9695180"/>
          </a:xfrm>
          <a:prstGeom prst="rect">
            <a:avLst/>
          </a:prstGeom>
          <a:noFill/>
          <a:ln w="3175">
            <a:noFill/>
            <a:prstDash val="dash"/>
          </a:ln>
        </p:spPr>
        <p:txBody>
          <a:bodyPr wrap="square" lIns="127000" tIns="50800" rIns="127000" bIns="50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721360" algn="l" fontAlgn="ctr">
              <a:lnSpc>
                <a:spcPct val="150000"/>
              </a:lnSpc>
              <a:spcBef>
                <a:spcPts val="0"/>
              </a:spcBef>
              <a:spcAft>
                <a:spcPts val="800"/>
              </a:spcAft>
              <a:buSzPct val="100000"/>
              <a:extLst>
                <a:ext uri="{35155182-B16C-46BC-9424-99874614C6A1}">
                  <wpsdc:indentchars xmlns:wpsdc="http://www.wps.cn/officeDocument/2017/drawingmlCustomData" val="200" checksum="2046700018"/>
                </a:ext>
              </a:extLst>
            </a:pPr>
            <a:endParaRPr lang="zh-CN" altLang="en-US" sz="28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r>
              <a:rPr lang="zh-CN" altLang="en-US"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正则提取适用于请求非 JSON、XML、HTML 标准且常见的结构化文本的响应内容。</a:t>
            </a:r>
            <a:endParaRPr lang="zh-CN" altLang="en-US"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r>
              <a:rPr sz="3200" b="1"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对象</a:t>
            </a:r>
            <a:r>
              <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：支持 Body，Request Headers，Response Headers，URL，Response Code，Response Message</a:t>
            </a: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r>
              <a:rPr sz="3200" b="1"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变量名</a:t>
            </a:r>
            <a:r>
              <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：保存提取值的变量名，后续可以通过 ${varName} 形式引用到，如果选择了 【匹配多个】可以通过 ${varName_matchNr} 获取到匹配的总个数，通过 ${varName_n} 依次获取到每个匹配值。</a:t>
            </a: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r>
              <a:rPr sz="3200" b="1"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Perl型正则表达式</a:t>
            </a:r>
            <a:r>
              <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：提取特定值使用的正则表达式，将提取正则表达式中的第一个组。</a:t>
            </a: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p:txBody>
      </p:sp>
      <p:sp>
        <p:nvSpPr>
          <p:cNvPr id="3" name="文本框 2"/>
          <p:cNvSpPr txBox="1"/>
          <p:nvPr>
            <p:custDataLst>
              <p:tags r:id="rId3"/>
            </p:custDataLst>
          </p:nvPr>
        </p:nvSpPr>
        <p:spPr>
          <a:xfrm>
            <a:off x="743585" y="352425"/>
            <a:ext cx="8260080" cy="1260475"/>
          </a:xfrm>
          <a:prstGeom prst="rect">
            <a:avLst/>
          </a:prstGeom>
          <a:noFill/>
        </p:spPr>
        <p:txBody>
          <a:bodyPr wrap="square" lIns="127000" tIns="50800" rIns="127000" bIns="50800" rtlCol="0" anchor="t" anchorCtr="0">
            <a:normAutofit/>
          </a:bodyPr>
          <a:p>
            <a:pPr algn="l" defTabSz="889000">
              <a:lnSpc>
                <a:spcPct val="90000"/>
              </a:lnSpc>
              <a:spcBef>
                <a:spcPct val="0"/>
              </a:spcBef>
              <a:spcAft>
                <a:spcPct val="35000"/>
              </a:spcAft>
              <a:buNone/>
            </a:pPr>
            <a:r>
              <a:rPr lang="en-US" sz="48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5.2 </a:t>
            </a:r>
            <a:r>
              <a:rPr lang="zh-CN" altLang="en-US" sz="48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提取参数（续）</a:t>
            </a:r>
            <a:endParaRPr lang="zh-CN" altLang="en-US" sz="48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4"/>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pic>
        <p:nvPicPr>
          <p:cNvPr id="102" name="图片 101"/>
          <p:cNvPicPr/>
          <p:nvPr>
            <p:custDataLst>
              <p:tags r:id="rId5"/>
            </p:custDataLst>
          </p:nvPr>
        </p:nvPicPr>
        <p:blipFill>
          <a:blip r:embed="rId6"/>
          <a:stretch>
            <a:fillRect/>
          </a:stretch>
        </p:blipFill>
        <p:spPr>
          <a:xfrm>
            <a:off x="12135485" y="3905885"/>
            <a:ext cx="11911965" cy="7436485"/>
          </a:xfrm>
          <a:prstGeom prst="rect">
            <a:avLst/>
          </a:prstGeom>
          <a:noFill/>
          <a:ln w="9525">
            <a:noFill/>
          </a:ln>
        </p:spPr>
      </p:pic>
    </p:spTree>
    <p:custDataLst>
      <p:tags r:id="rId7"/>
    </p:custData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635" y="1889760"/>
            <a:ext cx="23770590" cy="803275"/>
          </a:xfrm>
          <a:prstGeom prst="rect">
            <a:avLst/>
          </a:prstGeom>
          <a:noFill/>
        </p:spPr>
        <p:txBody>
          <a:bodyPr wrap="square" lIns="127000" tIns="50800" rIns="127000" bIns="50800" rtlCol="0" anchor="t" anchorCtr="0">
            <a:noAutofit/>
          </a:bodyPr>
          <a:p>
            <a:pPr algn="ctr">
              <a:lnSpc>
                <a:spcPct val="110000"/>
              </a:lnSpc>
              <a:buSzPct val="100000"/>
              <a:buNone/>
            </a:pPr>
            <a:r>
              <a:rPr lang="zh-CN" sz="4800" spc="220" dirty="0">
                <a:solidFill>
                  <a:srgbClr val="5E5E5E"/>
                </a:solidFill>
                <a:latin typeface="微软雅黑" panose="020B0503020204020204" charset="-122"/>
                <a:ea typeface="微软雅黑" panose="020B0503020204020204" charset="-122"/>
                <a:sym typeface="微软雅黑" panose="020B0503020204020204" charset="-122"/>
              </a:rPr>
              <a:t>JSONPath 提取</a:t>
            </a:r>
            <a:endParaRPr lang="zh-CN" sz="4800" spc="220" dirty="0">
              <a:solidFill>
                <a:srgbClr val="5E5E5E"/>
              </a:solidFill>
              <a:latin typeface="微软雅黑" panose="020B0503020204020204" charset="-122"/>
              <a:ea typeface="微软雅黑" panose="020B0503020204020204" charset="-122"/>
              <a:sym typeface="微软雅黑" panose="020B0503020204020204" charset="-122"/>
            </a:endParaRPr>
          </a:p>
        </p:txBody>
      </p:sp>
      <p:sp>
        <p:nvSpPr>
          <p:cNvPr id="18" name="Title 6"/>
          <p:cNvSpPr txBox="1"/>
          <p:nvPr>
            <p:custDataLst>
              <p:tags r:id="rId2"/>
            </p:custDataLst>
          </p:nvPr>
        </p:nvSpPr>
        <p:spPr>
          <a:xfrm>
            <a:off x="383540" y="3402330"/>
            <a:ext cx="11761470" cy="9577705"/>
          </a:xfrm>
          <a:prstGeom prst="rect">
            <a:avLst/>
          </a:prstGeom>
          <a:noFill/>
          <a:ln w="3175">
            <a:noFill/>
            <a:prstDash val="dash"/>
          </a:ln>
        </p:spPr>
        <p:txBody>
          <a:bodyPr wrap="square" lIns="127000" tIns="50800" rIns="127000" bIns="50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721360" algn="l" fontAlgn="ctr">
              <a:lnSpc>
                <a:spcPct val="150000"/>
              </a:lnSpc>
              <a:spcBef>
                <a:spcPts val="0"/>
              </a:spcBef>
              <a:spcAft>
                <a:spcPts val="800"/>
              </a:spcAft>
              <a:buSzPct val="100000"/>
              <a:extLst>
                <a:ext uri="{35155182-B16C-46BC-9424-99874614C6A1}">
                  <wpsdc:indentchars xmlns:wpsdc="http://www.wps.cn/officeDocument/2017/drawingmlCustomData" val="200" checksum="2046700018"/>
                </a:ext>
              </a:extLst>
            </a:pPr>
            <a:endParaRPr lang="zh-CN" altLang="en-US" sz="28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r>
              <a:rPr lang="zh-CN" altLang="en-US"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JSONPath 提取适用于响应内容是 JSON 格式的响应内容的处理，可以方便地通过 JSONPath 表达式定位到特定字段进行提取。</a:t>
            </a:r>
            <a:endParaRPr lang="zh-CN" altLang="en-US"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r>
              <a:rPr sz="3200" b="1"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变量名</a:t>
            </a:r>
            <a:r>
              <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：保存提取值的变量名，后续可以通过 ${varName} 形式引用到，如果选择了【匹配多个】，可以通过 ${varName_matchNr} 获取到匹配的总个数，通过 ${varName_n} 依次获取到每个匹配值。</a:t>
            </a: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r>
              <a:rPr sz="3200" b="1"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JSONPath表达式</a:t>
            </a:r>
            <a:r>
              <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：JSONPath 表达式，通过该表达式定位到要提取的字段。</a:t>
            </a: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p:txBody>
      </p:sp>
      <p:sp>
        <p:nvSpPr>
          <p:cNvPr id="3" name="文本框 2"/>
          <p:cNvSpPr txBox="1"/>
          <p:nvPr>
            <p:custDataLst>
              <p:tags r:id="rId3"/>
            </p:custDataLst>
          </p:nvPr>
        </p:nvSpPr>
        <p:spPr>
          <a:xfrm>
            <a:off x="743585" y="352425"/>
            <a:ext cx="8260080" cy="1260475"/>
          </a:xfrm>
          <a:prstGeom prst="rect">
            <a:avLst/>
          </a:prstGeom>
          <a:noFill/>
        </p:spPr>
        <p:txBody>
          <a:bodyPr wrap="square" lIns="127000" tIns="50800" rIns="127000" bIns="50800" rtlCol="0" anchor="t" anchorCtr="0">
            <a:normAutofit/>
          </a:bodyPr>
          <a:p>
            <a:pPr algn="l" defTabSz="889000">
              <a:lnSpc>
                <a:spcPct val="90000"/>
              </a:lnSpc>
              <a:spcBef>
                <a:spcPct val="0"/>
              </a:spcBef>
              <a:spcAft>
                <a:spcPct val="35000"/>
              </a:spcAft>
              <a:buNone/>
            </a:pPr>
            <a:r>
              <a:rPr lang="en-US" sz="48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5.2 </a:t>
            </a:r>
            <a:r>
              <a:rPr lang="zh-CN" altLang="en-US" sz="48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提取参数（续）</a:t>
            </a:r>
            <a:endParaRPr lang="zh-CN" altLang="en-US" sz="48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4"/>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pic>
        <p:nvPicPr>
          <p:cNvPr id="103" name="图片 102"/>
          <p:cNvPicPr/>
          <p:nvPr>
            <p:custDataLst>
              <p:tags r:id="rId5"/>
            </p:custDataLst>
          </p:nvPr>
        </p:nvPicPr>
        <p:blipFill>
          <a:blip r:embed="rId6"/>
          <a:stretch>
            <a:fillRect/>
          </a:stretch>
        </p:blipFill>
        <p:spPr>
          <a:xfrm>
            <a:off x="12136755" y="4050030"/>
            <a:ext cx="11909425" cy="7954645"/>
          </a:xfrm>
          <a:prstGeom prst="rect">
            <a:avLst/>
          </a:prstGeom>
          <a:noFill/>
          <a:ln w="9525">
            <a:noFill/>
          </a:ln>
        </p:spPr>
      </p:pic>
    </p:spTree>
    <p:custDataLst>
      <p:tags r:id="rId7"/>
    </p:custData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635" y="1889760"/>
            <a:ext cx="23770590" cy="803275"/>
          </a:xfrm>
          <a:prstGeom prst="rect">
            <a:avLst/>
          </a:prstGeom>
          <a:noFill/>
        </p:spPr>
        <p:txBody>
          <a:bodyPr wrap="square" lIns="127000" tIns="50800" rIns="127000" bIns="50800" rtlCol="0" anchor="t" anchorCtr="0">
            <a:noAutofit/>
          </a:bodyPr>
          <a:p>
            <a:pPr>
              <a:lnSpc>
                <a:spcPct val="110000"/>
              </a:lnSpc>
              <a:buSzPct val="100000"/>
              <a:buNone/>
            </a:pPr>
            <a:r>
              <a:rPr lang="zh-CN" sz="4800" spc="220" dirty="0">
                <a:solidFill>
                  <a:srgbClr val="5E5E5E"/>
                </a:solidFill>
                <a:latin typeface="微软雅黑" panose="020B0503020204020204" charset="-122"/>
                <a:ea typeface="微软雅黑" panose="020B0503020204020204" charset="-122"/>
                <a:sym typeface="微软雅黑" panose="020B0503020204020204" charset="-122"/>
              </a:rPr>
              <a:t>XPath 提取</a:t>
            </a:r>
            <a:endParaRPr lang="zh-CN" sz="4800" spc="220" dirty="0">
              <a:solidFill>
                <a:srgbClr val="5E5E5E"/>
              </a:solidFill>
              <a:latin typeface="微软雅黑" panose="020B0503020204020204" charset="-122"/>
              <a:ea typeface="微软雅黑" panose="020B0503020204020204" charset="-122"/>
              <a:sym typeface="微软雅黑" panose="020B0503020204020204" charset="-122"/>
            </a:endParaRPr>
          </a:p>
        </p:txBody>
      </p:sp>
      <p:sp>
        <p:nvSpPr>
          <p:cNvPr id="18" name="Title 6"/>
          <p:cNvSpPr txBox="1"/>
          <p:nvPr>
            <p:custDataLst>
              <p:tags r:id="rId2"/>
            </p:custDataLst>
          </p:nvPr>
        </p:nvSpPr>
        <p:spPr>
          <a:xfrm>
            <a:off x="383540" y="3402330"/>
            <a:ext cx="11638915" cy="9512300"/>
          </a:xfrm>
          <a:prstGeom prst="rect">
            <a:avLst/>
          </a:prstGeom>
          <a:noFill/>
          <a:ln w="3175">
            <a:noFill/>
            <a:prstDash val="dash"/>
          </a:ln>
        </p:spPr>
        <p:txBody>
          <a:bodyPr wrap="square" lIns="127000" tIns="50800" rIns="127000" bIns="508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721360" algn="l" fontAlgn="ctr">
              <a:lnSpc>
                <a:spcPct val="150000"/>
              </a:lnSpc>
              <a:spcBef>
                <a:spcPts val="0"/>
              </a:spcBef>
              <a:spcAft>
                <a:spcPts val="800"/>
              </a:spcAft>
              <a:buSzPct val="100000"/>
              <a:extLst>
                <a:ext uri="{35155182-B16C-46BC-9424-99874614C6A1}">
                  <wpsdc:indentchars xmlns:wpsdc="http://www.wps.cn/officeDocument/2017/drawingmlCustomData" val="200" checksum="2046700018"/>
                </a:ext>
              </a:extLst>
            </a:pPr>
            <a:endParaRPr lang="zh-CN" altLang="en-US" sz="28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721360" algn="l" fontAlgn="ctr">
              <a:lnSpc>
                <a:spcPct val="150000"/>
              </a:lnSpc>
              <a:spcBef>
                <a:spcPts val="0"/>
              </a:spcBef>
              <a:spcAft>
                <a:spcPts val="800"/>
              </a:spcAft>
              <a:buSzPct val="100000"/>
              <a:extLst>
                <a:ext uri="{35155182-B16C-46BC-9424-99874614C6A1}">
                  <wpsdc:indentchars xmlns:wpsdc="http://www.wps.cn/officeDocument/2017/drawingmlCustomData" val="200" checksum="2046700018"/>
                </a:ext>
              </a:extLst>
            </a:pPr>
            <a:endParaRPr lang="zh-CN" altLang="en-US" sz="28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721360" algn="l" fontAlgn="ctr">
              <a:lnSpc>
                <a:spcPct val="150000"/>
              </a:lnSpc>
              <a:spcBef>
                <a:spcPts val="0"/>
              </a:spcBef>
              <a:spcAft>
                <a:spcPts val="800"/>
              </a:spcAft>
              <a:buSzPct val="100000"/>
              <a:extLst>
                <a:ext uri="{35155182-B16C-46BC-9424-99874614C6A1}">
                  <wpsdc:indentchars xmlns:wpsdc="http://www.wps.cn/officeDocument/2017/drawingmlCustomData" val="200" checksum="2046700018"/>
                </a:ext>
              </a:extLst>
            </a:pPr>
            <a:r>
              <a:rPr lang="zh-CN" altLang="en-US" sz="28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XPath 提取适用于处理 XML、HTML 等格式的响应内容，可以方便地通过 XPath 表达式定位到特定字段进行提取。</a:t>
            </a:r>
            <a:endParaRPr lang="zh-CN" altLang="en-US" sz="28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721360" algn="l" fontAlgn="ctr">
              <a:lnSpc>
                <a:spcPct val="150000"/>
              </a:lnSpc>
              <a:spcBef>
                <a:spcPts val="0"/>
              </a:spcBef>
              <a:spcAft>
                <a:spcPts val="800"/>
              </a:spcAft>
              <a:buSzPct val="100000"/>
              <a:extLst>
                <a:ext uri="{35155182-B16C-46BC-9424-99874614C6A1}">
                  <wpsdc:indentchars xmlns:wpsdc="http://www.wps.cn/officeDocument/2017/drawingmlCustomData" val="200" checksum="2046700018"/>
                </a:ext>
              </a:extLst>
            </a:pPr>
            <a:r>
              <a:rPr lang="zh-CN" altLang="en-US" sz="2800" b="1"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变量名</a:t>
            </a:r>
            <a:r>
              <a:rPr lang="zh-CN" altLang="en-US" sz="28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：保存提取值的变量名，后续可以通过 ${varName} 形式引用到，如果选择了【匹配多个】，可以通过 ${varName_matchNr} 获取到匹配的总个数，通过 ${varName_n} 依次获取到每个匹配值。</a:t>
            </a:r>
            <a:endParaRPr lang="zh-CN" altLang="en-US" sz="28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721360" algn="l" fontAlgn="ctr">
              <a:lnSpc>
                <a:spcPct val="150000"/>
              </a:lnSpc>
              <a:spcBef>
                <a:spcPts val="0"/>
              </a:spcBef>
              <a:spcAft>
                <a:spcPts val="800"/>
              </a:spcAft>
              <a:buSzPct val="100000"/>
              <a:extLst>
                <a:ext uri="{35155182-B16C-46BC-9424-99874614C6A1}">
                  <wpsdc:indentchars xmlns:wpsdc="http://www.wps.cn/officeDocument/2017/drawingmlCustomData" val="200" checksum="2046700018"/>
                </a:ext>
              </a:extLst>
            </a:pPr>
            <a:r>
              <a:rPr lang="zh-CN" altLang="en-US" sz="2800" b="1"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XPath表达式</a:t>
            </a:r>
            <a:r>
              <a:rPr lang="zh-CN" altLang="en-US" sz="28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：需要进行匹配的 XPath 表达式。</a:t>
            </a:r>
            <a:endParaRPr lang="zh-CN" altLang="en-US" sz="28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p:txBody>
      </p:sp>
      <p:sp>
        <p:nvSpPr>
          <p:cNvPr id="3" name="文本框 2"/>
          <p:cNvSpPr txBox="1"/>
          <p:nvPr>
            <p:custDataLst>
              <p:tags r:id="rId3"/>
            </p:custDataLst>
          </p:nvPr>
        </p:nvSpPr>
        <p:spPr>
          <a:xfrm>
            <a:off x="743585" y="352425"/>
            <a:ext cx="8260080" cy="1260475"/>
          </a:xfrm>
          <a:prstGeom prst="rect">
            <a:avLst/>
          </a:prstGeom>
          <a:noFill/>
        </p:spPr>
        <p:txBody>
          <a:bodyPr wrap="square" lIns="127000" tIns="50800" rIns="127000" bIns="50800" rtlCol="0" anchor="t" anchorCtr="0">
            <a:normAutofit/>
          </a:bodyPr>
          <a:p>
            <a:pPr algn="l" defTabSz="889000">
              <a:lnSpc>
                <a:spcPct val="90000"/>
              </a:lnSpc>
              <a:spcBef>
                <a:spcPct val="0"/>
              </a:spcBef>
              <a:spcAft>
                <a:spcPct val="35000"/>
              </a:spcAft>
              <a:buNone/>
            </a:pPr>
            <a:r>
              <a:rPr lang="en-US" sz="48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5.2 </a:t>
            </a:r>
            <a:r>
              <a:rPr lang="zh-CN" altLang="en-US" sz="48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提取参数（续）</a:t>
            </a:r>
            <a:endParaRPr lang="zh-CN" altLang="en-US" sz="48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4"/>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pic>
        <p:nvPicPr>
          <p:cNvPr id="104" name="图片 103"/>
          <p:cNvPicPr/>
          <p:nvPr>
            <p:custDataLst>
              <p:tags r:id="rId5"/>
            </p:custDataLst>
          </p:nvPr>
        </p:nvPicPr>
        <p:blipFill>
          <a:blip r:embed="rId6"/>
          <a:stretch>
            <a:fillRect/>
          </a:stretch>
        </p:blipFill>
        <p:spPr>
          <a:xfrm>
            <a:off x="12120245" y="3761740"/>
            <a:ext cx="12046585" cy="7644765"/>
          </a:xfrm>
          <a:prstGeom prst="rect">
            <a:avLst/>
          </a:prstGeom>
          <a:noFill/>
          <a:ln w="9525">
            <a:noFill/>
          </a:ln>
        </p:spPr>
      </p:pic>
    </p:spTree>
    <p:custDataLst>
      <p:tags r:id="rId7"/>
    </p:custData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21287558" y="1567542"/>
            <a:ext cx="3096442" cy="5627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3600">
              <a:solidFill>
                <a:schemeClr val="accent2">
                  <a:lumMod val="75000"/>
                </a:schemeClr>
              </a:solidFill>
              <a:latin typeface="微软雅黑" panose="020B0503020204020204" charset="-122"/>
              <a:ea typeface="微软雅黑" panose="020B0503020204020204" charset="-122"/>
              <a:sym typeface="微软雅黑" panose="020B0503020204020204" charset="-122"/>
            </a:endParaRPr>
          </a:p>
        </p:txBody>
      </p:sp>
      <p:sp>
        <p:nvSpPr>
          <p:cNvPr id="7" name="文本框 61"/>
          <p:cNvSpPr txBox="1"/>
          <p:nvPr>
            <p:custDataLst>
              <p:tags r:id="rId2"/>
            </p:custDataLst>
          </p:nvPr>
        </p:nvSpPr>
        <p:spPr>
          <a:xfrm>
            <a:off x="2431690" y="6427522"/>
            <a:ext cx="8099244" cy="1789378"/>
          </a:xfrm>
          <a:prstGeom prst="rect">
            <a:avLst/>
          </a:prstGeom>
          <a:noFill/>
        </p:spPr>
        <p:txBody>
          <a:bodyPr wrap="square" lIns="182880" tIns="0" rIns="182880" bIns="91440" rtlCol="0" anchor="t">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00000"/>
              </a:lnSpc>
              <a:spcBef>
                <a:spcPts val="0"/>
              </a:spcBef>
              <a:spcAft>
                <a:spcPts val="0"/>
              </a:spcAft>
              <a:buSzPct val="100000"/>
            </a:pPr>
            <a:r>
              <a:rPr lang="zh-CN" altLang="en-US" sz="2300" b="1" spc="150">
                <a:solidFill>
                  <a:schemeClr val="accent1">
                    <a:lumMod val="50000"/>
                  </a:schemeClr>
                </a:solidFill>
                <a:latin typeface="微软雅黑" panose="020B0503020204020204" charset="-122"/>
                <a:ea typeface="微软雅黑" panose="020B0503020204020204" charset="-122"/>
                <a:sym typeface="微软雅黑" panose="020B0503020204020204" charset="-122"/>
              </a:rPr>
              <a:t>通过本课程的学习，您将可以</a:t>
            </a:r>
            <a:endParaRPr lang="zh-CN" altLang="en-US" sz="2300" b="1" spc="150">
              <a:solidFill>
                <a:schemeClr val="accent1">
                  <a:lumMod val="50000"/>
                </a:schemeClr>
              </a:solidFill>
              <a:latin typeface="微软雅黑" panose="020B0503020204020204" charset="-122"/>
              <a:ea typeface="微软雅黑" panose="020B0503020204020204" charset="-122"/>
              <a:sym typeface="微软雅黑" panose="020B0503020204020204" charset="-122"/>
            </a:endParaRPr>
          </a:p>
        </p:txBody>
      </p:sp>
      <p:sp>
        <p:nvSpPr>
          <p:cNvPr id="8" name="文本框 60"/>
          <p:cNvSpPr txBox="1"/>
          <p:nvPr>
            <p:custDataLst>
              <p:tags r:id="rId3"/>
            </p:custDataLst>
          </p:nvPr>
        </p:nvSpPr>
        <p:spPr>
          <a:xfrm>
            <a:off x="2431690" y="4457700"/>
            <a:ext cx="8099244" cy="1944680"/>
          </a:xfrm>
          <a:prstGeom prst="rect">
            <a:avLst/>
          </a:prstGeom>
          <a:noFill/>
        </p:spPr>
        <p:txBody>
          <a:bodyPr wrap="square" lIns="182880" tIns="91440" rIns="182880" bIns="0" rtlCol="0"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00000"/>
              </a:lnSpc>
              <a:spcBef>
                <a:spcPts val="0"/>
              </a:spcBef>
              <a:spcAft>
                <a:spcPts val="0"/>
              </a:spcAft>
              <a:buSzPct val="100000"/>
              <a:buNone/>
            </a:pPr>
            <a:r>
              <a:rPr lang="zh-CN" altLang="en-US" sz="5400" b="1" spc="380">
                <a:solidFill>
                  <a:schemeClr val="accent1">
                    <a:lumMod val="50000"/>
                  </a:schemeClr>
                </a:solidFill>
                <a:latin typeface="微软雅黑" panose="020B0503020204020204" charset="-122"/>
                <a:ea typeface="微软雅黑" panose="020B0503020204020204" charset="-122"/>
                <a:sym typeface="微软雅黑" panose="020B0503020204020204" charset="-122"/>
              </a:rPr>
              <a:t>课程目标</a:t>
            </a:r>
            <a:endParaRPr lang="zh-CN" altLang="en-US" sz="5400" b="1" spc="380">
              <a:solidFill>
                <a:schemeClr val="accent1">
                  <a:lumMod val="50000"/>
                </a:schemeClr>
              </a:solidFill>
              <a:latin typeface="微软雅黑" panose="020B0503020204020204" charset="-122"/>
              <a:ea typeface="微软雅黑" panose="020B0503020204020204" charset="-122"/>
              <a:sym typeface="微软雅黑" panose="020B0503020204020204" charset="-122"/>
            </a:endParaRPr>
          </a:p>
        </p:txBody>
      </p:sp>
      <p:sp>
        <p:nvSpPr>
          <p:cNvPr id="9" name="文本框 58"/>
          <p:cNvSpPr txBox="1"/>
          <p:nvPr>
            <p:custDataLst>
              <p:tags r:id="rId4"/>
            </p:custDataLst>
          </p:nvPr>
        </p:nvSpPr>
        <p:spPr>
          <a:xfrm>
            <a:off x="12149770" y="2924066"/>
            <a:ext cx="2217001" cy="1577353"/>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0" b="1" spc="300" dirty="0">
                <a:solidFill>
                  <a:schemeClr val="accent1">
                    <a:lumMod val="50000"/>
                  </a:schemeClr>
                </a:solidFill>
                <a:latin typeface="微软雅黑" panose="020B0503020204020204" charset="-122"/>
                <a:ea typeface="微软雅黑" panose="020B0503020204020204" charset="-122"/>
                <a:sym typeface="微软雅黑" panose="020B0503020204020204" charset="-122"/>
              </a:rPr>
              <a:t>01.</a:t>
            </a:r>
            <a:endParaRPr lang="en-US" altLang="zh-CN" sz="8000" b="1" spc="300" dirty="0">
              <a:solidFill>
                <a:schemeClr val="accent1">
                  <a:lumMod val="50000"/>
                </a:schemeClr>
              </a:solidFill>
              <a:latin typeface="微软雅黑" panose="020B0503020204020204" charset="-122"/>
              <a:ea typeface="微软雅黑" panose="020B0503020204020204" charset="-122"/>
              <a:sym typeface="微软雅黑" panose="020B0503020204020204" charset="-122"/>
            </a:endParaRPr>
          </a:p>
        </p:txBody>
      </p:sp>
      <p:sp>
        <p:nvSpPr>
          <p:cNvPr id="10" name="文本框 61"/>
          <p:cNvSpPr txBox="1"/>
          <p:nvPr>
            <p:custDataLst>
              <p:tags r:id="rId5"/>
            </p:custDataLst>
          </p:nvPr>
        </p:nvSpPr>
        <p:spPr>
          <a:xfrm>
            <a:off x="14416405" y="2924175"/>
            <a:ext cx="8839835" cy="1577340"/>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0" algn="l">
              <a:lnSpc>
                <a:spcPct val="100000"/>
              </a:lnSpc>
              <a:spcBef>
                <a:spcPts val="0"/>
              </a:spcBef>
              <a:spcAft>
                <a:spcPts val="800"/>
              </a:spcAft>
              <a:buSzPct val="100000"/>
            </a:pPr>
            <a:r>
              <a:rPr lang="zh-CN" altLang="en-US" sz="3200" spc="24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了解</a:t>
            </a:r>
            <a:r>
              <a:rPr lang="en-US" altLang="zh-CN" sz="3200" spc="24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 </a:t>
            </a:r>
            <a:r>
              <a:rPr lang="en-US" altLang="zh-CN" sz="3200" spc="240">
                <a:solidFill>
                  <a:schemeClr val="tx1">
                    <a:lumMod val="75000"/>
                    <a:lumOff val="25000"/>
                  </a:schemeClr>
                </a:solidFill>
                <a:latin typeface="微软雅黑" panose="020B0503020204020204" charset="-122"/>
                <a:ea typeface="微软雅黑" panose="020B0503020204020204" charset="-122"/>
                <a:sym typeface="+mn-ea"/>
              </a:rPr>
              <a:t>MeterSphere </a:t>
            </a:r>
            <a:r>
              <a:rPr lang="zh-CN" altLang="en-US" sz="3200" spc="240">
                <a:solidFill>
                  <a:schemeClr val="tx1">
                    <a:lumMod val="75000"/>
                    <a:lumOff val="25000"/>
                  </a:schemeClr>
                </a:solidFill>
                <a:latin typeface="微软雅黑" panose="020B0503020204020204" charset="-122"/>
                <a:ea typeface="微软雅黑" panose="020B0503020204020204" charset="-122"/>
                <a:sym typeface="+mn-ea"/>
              </a:rPr>
              <a:t>接口用例前置操作。</a:t>
            </a:r>
            <a:endParaRPr lang="zh-CN" altLang="en-US" sz="3200" spc="24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23" name="文本框 58"/>
          <p:cNvSpPr txBox="1"/>
          <p:nvPr>
            <p:custDataLst>
              <p:tags r:id="rId6"/>
            </p:custDataLst>
          </p:nvPr>
        </p:nvSpPr>
        <p:spPr>
          <a:xfrm>
            <a:off x="12149770" y="4892284"/>
            <a:ext cx="2217001" cy="1577353"/>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0" b="1" spc="300" dirty="0">
                <a:solidFill>
                  <a:schemeClr val="accent1">
                    <a:lumMod val="50000"/>
                  </a:schemeClr>
                </a:solidFill>
                <a:latin typeface="微软雅黑" panose="020B0503020204020204" charset="-122"/>
                <a:ea typeface="微软雅黑" panose="020B0503020204020204" charset="-122"/>
                <a:sym typeface="微软雅黑" panose="020B0503020204020204" charset="-122"/>
              </a:rPr>
              <a:t>02.</a:t>
            </a:r>
            <a:endParaRPr lang="en-US" altLang="zh-CN" sz="8000" b="1" spc="300" dirty="0">
              <a:solidFill>
                <a:schemeClr val="accent1"/>
              </a:solidFill>
              <a:latin typeface="微软雅黑" panose="020B0503020204020204" charset="-122"/>
              <a:ea typeface="微软雅黑" panose="020B0503020204020204" charset="-122"/>
              <a:sym typeface="微软雅黑" panose="020B0503020204020204" charset="-122"/>
            </a:endParaRPr>
          </a:p>
        </p:txBody>
      </p:sp>
      <p:sp>
        <p:nvSpPr>
          <p:cNvPr id="24" name="文本框 61"/>
          <p:cNvSpPr txBox="1"/>
          <p:nvPr>
            <p:custDataLst>
              <p:tags r:id="rId7"/>
            </p:custDataLst>
          </p:nvPr>
        </p:nvSpPr>
        <p:spPr>
          <a:xfrm>
            <a:off x="14416411" y="4892075"/>
            <a:ext cx="7962532" cy="1577265"/>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00000"/>
              </a:lnSpc>
              <a:spcBef>
                <a:spcPts val="0"/>
              </a:spcBef>
              <a:spcAft>
                <a:spcPts val="800"/>
              </a:spcAft>
              <a:buSzPct val="100000"/>
            </a:pPr>
            <a:r>
              <a:rPr lang="zh-CN" sz="3200" spc="240">
                <a:solidFill>
                  <a:schemeClr val="tx1">
                    <a:lumMod val="75000"/>
                    <a:lumOff val="25000"/>
                  </a:schemeClr>
                </a:solidFill>
                <a:latin typeface="微软雅黑" panose="020B0503020204020204" charset="-122"/>
                <a:ea typeface="微软雅黑" panose="020B0503020204020204" charset="-122"/>
                <a:sym typeface="+mn-ea"/>
              </a:rPr>
              <a:t>了解</a:t>
            </a:r>
            <a:r>
              <a:rPr lang="en-US" altLang="zh-CN" sz="3200" spc="240">
                <a:solidFill>
                  <a:schemeClr val="tx1">
                    <a:lumMod val="75000"/>
                    <a:lumOff val="25000"/>
                  </a:schemeClr>
                </a:solidFill>
                <a:latin typeface="微软雅黑" panose="020B0503020204020204" charset="-122"/>
                <a:ea typeface="微软雅黑" panose="020B0503020204020204" charset="-122"/>
                <a:sym typeface="+mn-ea"/>
              </a:rPr>
              <a:t> MeterSphere </a:t>
            </a:r>
            <a:r>
              <a:rPr lang="zh-CN" altLang="en-US" sz="3200" spc="240">
                <a:solidFill>
                  <a:schemeClr val="tx1">
                    <a:lumMod val="75000"/>
                    <a:lumOff val="25000"/>
                  </a:schemeClr>
                </a:solidFill>
                <a:latin typeface="微软雅黑" panose="020B0503020204020204" charset="-122"/>
                <a:ea typeface="微软雅黑" panose="020B0503020204020204" charset="-122"/>
                <a:sym typeface="+mn-ea"/>
              </a:rPr>
              <a:t>接口用例后置操作</a:t>
            </a:r>
            <a:r>
              <a:rPr lang="zh-CN" altLang="en-US" sz="3200" spc="240">
                <a:solidFill>
                  <a:schemeClr val="tx1">
                    <a:lumMod val="75000"/>
                    <a:lumOff val="25000"/>
                  </a:schemeClr>
                </a:solidFill>
                <a:latin typeface="微软雅黑" panose="020B0503020204020204" charset="-122"/>
                <a:ea typeface="微软雅黑" panose="020B0503020204020204" charset="-122"/>
                <a:sym typeface="+mn-ea"/>
              </a:rPr>
              <a:t>。</a:t>
            </a:r>
            <a:endParaRPr lang="zh-CN" altLang="en-US" sz="3200" spc="24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26" name="文本框 58"/>
          <p:cNvSpPr txBox="1"/>
          <p:nvPr>
            <p:custDataLst>
              <p:tags r:id="rId8"/>
            </p:custDataLst>
          </p:nvPr>
        </p:nvSpPr>
        <p:spPr>
          <a:xfrm>
            <a:off x="12149770" y="6860499"/>
            <a:ext cx="2217001" cy="1577353"/>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0" b="1" spc="300" dirty="0">
                <a:solidFill>
                  <a:schemeClr val="accent1">
                    <a:lumMod val="50000"/>
                  </a:schemeClr>
                </a:solidFill>
                <a:latin typeface="微软雅黑" panose="020B0503020204020204" charset="-122"/>
                <a:ea typeface="微软雅黑" panose="020B0503020204020204" charset="-122"/>
                <a:sym typeface="微软雅黑" panose="020B0503020204020204" charset="-122"/>
              </a:rPr>
              <a:t>03.</a:t>
            </a:r>
            <a:endParaRPr lang="en-US" altLang="zh-CN" sz="8000" b="1" spc="300" dirty="0">
              <a:solidFill>
                <a:schemeClr val="accent1">
                  <a:lumMod val="50000"/>
                </a:schemeClr>
              </a:solidFill>
              <a:latin typeface="微软雅黑" panose="020B0503020204020204" charset="-122"/>
              <a:ea typeface="微软雅黑" panose="020B0503020204020204" charset="-122"/>
              <a:sym typeface="微软雅黑" panose="020B0503020204020204" charset="-122"/>
            </a:endParaRPr>
          </a:p>
        </p:txBody>
      </p:sp>
      <p:sp>
        <p:nvSpPr>
          <p:cNvPr id="27" name="文本框 61"/>
          <p:cNvSpPr txBox="1"/>
          <p:nvPr>
            <p:custDataLst>
              <p:tags r:id="rId9"/>
            </p:custDataLst>
          </p:nvPr>
        </p:nvSpPr>
        <p:spPr>
          <a:xfrm>
            <a:off x="14416405" y="6860540"/>
            <a:ext cx="8565515" cy="1577340"/>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00000"/>
              </a:lnSpc>
              <a:spcBef>
                <a:spcPts val="0"/>
              </a:spcBef>
              <a:spcAft>
                <a:spcPts val="800"/>
              </a:spcAft>
              <a:buSzPct val="100000"/>
            </a:pPr>
            <a:r>
              <a:rPr lang="zh-CN" altLang="en-US" sz="3200" spc="240">
                <a:solidFill>
                  <a:schemeClr val="tx1">
                    <a:lumMod val="75000"/>
                    <a:lumOff val="25000"/>
                  </a:schemeClr>
                </a:solidFill>
                <a:latin typeface="微软雅黑" panose="020B0503020204020204" charset="-122"/>
                <a:ea typeface="微软雅黑" panose="020B0503020204020204" charset="-122"/>
                <a:sym typeface="+mn-ea"/>
              </a:rPr>
              <a:t>掌握</a:t>
            </a:r>
            <a:r>
              <a:rPr lang="en-US" altLang="zh-CN" sz="3200" spc="240">
                <a:solidFill>
                  <a:schemeClr val="tx1">
                    <a:lumMod val="75000"/>
                    <a:lumOff val="25000"/>
                  </a:schemeClr>
                </a:solidFill>
                <a:latin typeface="微软雅黑" panose="020B0503020204020204" charset="-122"/>
                <a:ea typeface="微软雅黑" panose="020B0503020204020204" charset="-122"/>
                <a:sym typeface="+mn-ea"/>
              </a:rPr>
              <a:t> MeterSphere </a:t>
            </a:r>
            <a:r>
              <a:rPr lang="zh-CN" altLang="en-US" sz="3200" spc="240">
                <a:solidFill>
                  <a:schemeClr val="tx1">
                    <a:lumMod val="75000"/>
                    <a:lumOff val="25000"/>
                  </a:schemeClr>
                </a:solidFill>
                <a:latin typeface="微软雅黑" panose="020B0503020204020204" charset="-122"/>
                <a:ea typeface="微软雅黑" panose="020B0503020204020204" charset="-122"/>
                <a:sym typeface="+mn-ea"/>
              </a:rPr>
              <a:t>接口用例提取参数。</a:t>
            </a:r>
            <a:endParaRPr lang="zh-CN" altLang="en-US" sz="3200" spc="24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13" name="文本框 58"/>
          <p:cNvSpPr txBox="1"/>
          <p:nvPr>
            <p:custDataLst>
              <p:tags r:id="rId10"/>
            </p:custDataLst>
          </p:nvPr>
        </p:nvSpPr>
        <p:spPr>
          <a:xfrm>
            <a:off x="12158025" y="8730574"/>
            <a:ext cx="2217001" cy="1577353"/>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0" b="1" spc="300" dirty="0">
                <a:solidFill>
                  <a:schemeClr val="accent1">
                    <a:lumMod val="50000"/>
                  </a:schemeClr>
                </a:solidFill>
                <a:latin typeface="微软雅黑" panose="020B0503020204020204" charset="-122"/>
                <a:ea typeface="微软雅黑" panose="020B0503020204020204" charset="-122"/>
                <a:sym typeface="微软雅黑" panose="020B0503020204020204" charset="-122"/>
              </a:rPr>
              <a:t>04.</a:t>
            </a:r>
            <a:endParaRPr lang="en-US" altLang="zh-CN" sz="8000" b="1" spc="300" dirty="0">
              <a:solidFill>
                <a:schemeClr val="accent1">
                  <a:lumMod val="50000"/>
                </a:schemeClr>
              </a:solidFill>
              <a:latin typeface="微软雅黑" panose="020B0503020204020204" charset="-122"/>
              <a:ea typeface="微软雅黑" panose="020B0503020204020204" charset="-122"/>
              <a:sym typeface="微软雅黑" panose="020B0503020204020204" charset="-122"/>
            </a:endParaRPr>
          </a:p>
        </p:txBody>
      </p:sp>
      <p:sp>
        <p:nvSpPr>
          <p:cNvPr id="14" name="文本框 61"/>
          <p:cNvSpPr txBox="1"/>
          <p:nvPr>
            <p:custDataLst>
              <p:tags r:id="rId11"/>
            </p:custDataLst>
          </p:nvPr>
        </p:nvSpPr>
        <p:spPr>
          <a:xfrm>
            <a:off x="14424660" y="8730615"/>
            <a:ext cx="8784590" cy="1577340"/>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00000"/>
              </a:lnSpc>
              <a:spcBef>
                <a:spcPts val="0"/>
              </a:spcBef>
              <a:spcAft>
                <a:spcPts val="800"/>
              </a:spcAft>
              <a:buSzPct val="100000"/>
            </a:pPr>
            <a:r>
              <a:rPr lang="zh-CN" altLang="en-US" sz="3200" spc="240">
                <a:solidFill>
                  <a:schemeClr val="tx1">
                    <a:lumMod val="75000"/>
                    <a:lumOff val="25000"/>
                  </a:schemeClr>
                </a:solidFill>
                <a:latin typeface="微软雅黑" panose="020B0503020204020204" charset="-122"/>
                <a:ea typeface="微软雅黑" panose="020B0503020204020204" charset="-122"/>
                <a:sym typeface="+mn-ea"/>
              </a:rPr>
              <a:t>掌握</a:t>
            </a:r>
            <a:r>
              <a:rPr lang="en-US" altLang="zh-CN" sz="3200" spc="240">
                <a:solidFill>
                  <a:schemeClr val="tx1">
                    <a:lumMod val="75000"/>
                    <a:lumOff val="25000"/>
                  </a:schemeClr>
                </a:solidFill>
                <a:latin typeface="微软雅黑" panose="020B0503020204020204" charset="-122"/>
                <a:ea typeface="微软雅黑" panose="020B0503020204020204" charset="-122"/>
                <a:sym typeface="+mn-ea"/>
              </a:rPr>
              <a:t> MeterSphere </a:t>
            </a:r>
            <a:r>
              <a:rPr lang="zh-CN" altLang="en-US" sz="3200" spc="240">
                <a:solidFill>
                  <a:schemeClr val="tx1">
                    <a:lumMod val="75000"/>
                    <a:lumOff val="25000"/>
                  </a:schemeClr>
                </a:solidFill>
                <a:latin typeface="微软雅黑" panose="020B0503020204020204" charset="-122"/>
                <a:ea typeface="微软雅黑" panose="020B0503020204020204" charset="-122"/>
                <a:sym typeface="+mn-ea"/>
              </a:rPr>
              <a:t>接口用例断言。</a:t>
            </a:r>
            <a:endParaRPr lang="zh-CN" altLang="en-US" sz="3200" spc="24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ustDataLst>
      <p:tags r:id="rId12"/>
    </p:custData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98"/>
          <p:cNvSpPr>
            <a:spLocks noChangeArrowheads="1"/>
          </p:cNvSpPr>
          <p:nvPr/>
        </p:nvSpPr>
        <p:spPr bwMode="auto">
          <a:xfrm>
            <a:off x="3322446" y="4480424"/>
            <a:ext cx="5334568" cy="5334566"/>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ln>
          <a:extLst>
            <a:ext uri="{909E8E84-426E-40DD-AFC4-6F175D3DCCD1}">
              <a14:hiddenFill xmlns:a14="http://schemas.microsoft.com/office/drawing/2010/main">
                <a:solidFill>
                  <a:srgbClr val="FFFFFF"/>
                </a:solidFill>
              </a14:hiddenFill>
            </a:ext>
          </a:extLst>
        </p:spPr>
        <p:txBody>
          <a:bodyPr lIns="182880" tIns="91440" rIns="182880" bIns="91440"/>
          <a:lstStyle/>
          <a:p>
            <a:pPr eaLnBrk="0" hangingPunct="0"/>
            <a:endParaRPr lang="zh-CN" altLang="en-US" sz="4800">
              <a:latin typeface="微软雅黑" panose="020B0503020204020204" charset="-122"/>
              <a:ea typeface="微软雅黑" panose="020B0503020204020204" charset="-122"/>
              <a:cs typeface="+mn-ea"/>
              <a:sym typeface="+mn-lt"/>
            </a:endParaRPr>
          </a:p>
        </p:txBody>
      </p:sp>
      <p:sp>
        <p:nvSpPr>
          <p:cNvPr id="39" name="Shape 99"/>
          <p:cNvSpPr>
            <a:spLocks noChangeArrowheads="1"/>
          </p:cNvSpPr>
          <p:nvPr/>
        </p:nvSpPr>
        <p:spPr bwMode="auto">
          <a:xfrm>
            <a:off x="2760294" y="3918274"/>
            <a:ext cx="6458870" cy="6458864"/>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ln>
          <a:extLst>
            <a:ext uri="{909E8E84-426E-40DD-AFC4-6F175D3DCCD1}">
              <a14:hiddenFill xmlns:a14="http://schemas.microsoft.com/office/drawing/2010/main">
                <a:solidFill>
                  <a:srgbClr val="FFFFFF"/>
                </a:solidFill>
              </a14:hiddenFill>
            </a:ext>
          </a:extLst>
        </p:spPr>
        <p:txBody>
          <a:bodyPr lIns="182880" tIns="91440" rIns="182880" bIns="91440"/>
          <a:lstStyle/>
          <a:p>
            <a:pPr eaLnBrk="0" hangingPunct="0"/>
            <a:endParaRPr lang="zh-CN" altLang="en-US" sz="4800">
              <a:latin typeface="微软雅黑" panose="020B0503020204020204" charset="-122"/>
              <a:ea typeface="微软雅黑" panose="020B0503020204020204" charset="-122"/>
              <a:cs typeface="+mn-ea"/>
              <a:sym typeface="+mn-lt"/>
            </a:endParaRPr>
          </a:p>
        </p:txBody>
      </p:sp>
      <p:sp>
        <p:nvSpPr>
          <p:cNvPr id="12" name="MH_Others_4"/>
          <p:cNvSpPr txBox="1"/>
          <p:nvPr>
            <p:custDataLst>
              <p:tags r:id="rId1"/>
            </p:custDataLst>
          </p:nvPr>
        </p:nvSpPr>
        <p:spPr>
          <a:xfrm rot="5400000">
            <a:off x="544830" y="6278880"/>
            <a:ext cx="8252460" cy="1076325"/>
          </a:xfrm>
          <a:prstGeom prst="rect">
            <a:avLst/>
          </a:prstGeom>
          <a:noFill/>
        </p:spPr>
        <p:txBody>
          <a:bodyPr wrap="square">
            <a:spAutoFit/>
          </a:bodyPr>
          <a:p>
            <a:pPr algn="ctr">
              <a:defRPr/>
            </a:pPr>
            <a:r>
              <a:rPr lang="en-US" altLang="zh-CN" sz="6400" spc="400" dirty="0">
                <a:solidFill>
                  <a:srgbClr val="DDDDDD"/>
                </a:solidFill>
                <a:latin typeface="思源黑体 CN Regular" panose="020B0500000000000000" pitchFamily="34" charset="-128"/>
                <a:ea typeface="思源黑体 CN Regular" panose="020B0500000000000000" pitchFamily="34" charset="-128"/>
                <a:cs typeface="+mn-ea"/>
                <a:sym typeface="+mn-lt"/>
              </a:rPr>
              <a:t>CONTENTS</a:t>
            </a:r>
            <a:endParaRPr lang="zh-CN" altLang="en-US" sz="6400" spc="400" dirty="0">
              <a:solidFill>
                <a:srgbClr val="DDDDDD"/>
              </a:solidFill>
              <a:latin typeface="思源黑体 CN Regular" panose="020B0500000000000000" pitchFamily="34" charset="-128"/>
              <a:ea typeface="思源黑体 CN Regular" panose="020B0500000000000000" pitchFamily="34" charset="-128"/>
              <a:cs typeface="+mn-ea"/>
              <a:sym typeface="+mn-lt"/>
            </a:endParaRPr>
          </a:p>
        </p:txBody>
      </p:sp>
      <p:sp>
        <p:nvSpPr>
          <p:cNvPr id="2" name="MH_Others_3"/>
          <p:cNvSpPr txBox="1">
            <a:spLocks noChangeArrowheads="1"/>
          </p:cNvSpPr>
          <p:nvPr>
            <p:custDataLst>
              <p:tags r:id="rId2"/>
            </p:custDataLst>
          </p:nvPr>
        </p:nvSpPr>
        <p:spPr bwMode="auto">
          <a:xfrm>
            <a:off x="4455160" y="3870960"/>
            <a:ext cx="3432810" cy="6059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3200" dirty="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rPr>
              <a:t>章</a:t>
            </a:r>
            <a:endParaRPr lang="en-US" altLang="zh-CN" sz="13200" dirty="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endParaRPr>
          </a:p>
          <a:p>
            <a:pPr algn="ctr"/>
            <a:r>
              <a:rPr lang="zh-CN" altLang="en-US" sz="13200" dirty="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rPr>
              <a:t>节</a:t>
            </a:r>
            <a:endParaRPr lang="zh-CN" altLang="en-US" sz="13200" dirty="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endParaRPr>
          </a:p>
        </p:txBody>
      </p:sp>
      <p:sp>
        <p:nvSpPr>
          <p:cNvPr id="3" name="直接连接符 27"/>
          <p:cNvSpPr/>
          <p:nvPr>
            <p:custDataLst>
              <p:tags r:id="rId3"/>
            </p:custDataLst>
          </p:nvPr>
        </p:nvSpPr>
        <p:spPr>
          <a:xfrm>
            <a:off x="10038110" y="5236446"/>
            <a:ext cx="8158296" cy="0"/>
          </a:xfrm>
          <a:prstGeom prst="line">
            <a:avLst/>
          </a:prstGeom>
          <a:ln>
            <a:solidFill>
              <a:schemeClr val="accent1">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任意多边形: 形状 29"/>
          <p:cNvSpPr/>
          <p:nvPr>
            <p:custDataLst>
              <p:tags r:id="rId4"/>
            </p:custDataLst>
          </p:nvPr>
        </p:nvSpPr>
        <p:spPr>
          <a:xfrm>
            <a:off x="10880725" y="5297805"/>
            <a:ext cx="7633970" cy="1488440"/>
          </a:xfrm>
          <a:custGeom>
            <a:avLst/>
            <a:gdLst>
              <a:gd name="connsiteX0" fmla="*/ 0 w 3202131"/>
              <a:gd name="connsiteY0" fmla="*/ 0 h 744062"/>
              <a:gd name="connsiteX1" fmla="*/ 3202131 w 3202131"/>
              <a:gd name="connsiteY1" fmla="*/ 0 h 744062"/>
              <a:gd name="connsiteX2" fmla="*/ 3202131 w 3202131"/>
              <a:gd name="connsiteY2" fmla="*/ 744062 h 744062"/>
              <a:gd name="connsiteX3" fmla="*/ 0 w 3202131"/>
              <a:gd name="connsiteY3" fmla="*/ 744062 h 744062"/>
              <a:gd name="connsiteX4" fmla="*/ 0 w 3202131"/>
              <a:gd name="connsiteY4" fmla="*/ 0 h 74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131" h="744062">
                <a:moveTo>
                  <a:pt x="0" y="0"/>
                </a:moveTo>
                <a:lnTo>
                  <a:pt x="3202131" y="0"/>
                </a:lnTo>
                <a:lnTo>
                  <a:pt x="3202131" y="744062"/>
                </a:lnTo>
                <a:lnTo>
                  <a:pt x="0" y="7440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ctr" anchorCtr="0">
            <a:noAutofit/>
          </a:bodyPr>
          <a:p>
            <a:pPr marL="0" lvl="0" indent="0" algn="l" defTabSz="889000" rtl="0">
              <a:lnSpc>
                <a:spcPct val="90000"/>
              </a:lnSpc>
              <a:spcBef>
                <a:spcPct val="0"/>
              </a:spcBef>
              <a:spcAft>
                <a:spcPct val="35000"/>
              </a:spcAft>
              <a:buNone/>
            </a:pPr>
            <a:r>
              <a:rPr 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6.1 </a:t>
            </a:r>
            <a:r>
              <a:rPr lang="zh-CN" alt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文本断言</a:t>
            </a:r>
            <a:endParaRPr lang="zh-CN" alt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9" name="直接连接符 30"/>
          <p:cNvSpPr/>
          <p:nvPr>
            <p:custDataLst>
              <p:tags r:id="rId5"/>
            </p:custDataLst>
          </p:nvPr>
        </p:nvSpPr>
        <p:spPr>
          <a:xfrm>
            <a:off x="10758170" y="6778625"/>
            <a:ext cx="7757160" cy="8255"/>
          </a:xfrm>
          <a:prstGeom prst="line">
            <a:avLst/>
          </a:prstGeom>
          <a:ln>
            <a:solidFill>
              <a:schemeClr val="accent1">
                <a:lumMod val="5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3" name="MH_Entry_1"/>
          <p:cNvSpPr/>
          <p:nvPr>
            <p:custDataLst>
              <p:tags r:id="rId6"/>
            </p:custDataLst>
          </p:nvPr>
        </p:nvSpPr>
        <p:spPr>
          <a:xfrm>
            <a:off x="10168890" y="3810000"/>
            <a:ext cx="10248900" cy="1276350"/>
          </a:xfrm>
          <a:prstGeom prst="rect">
            <a:avLst/>
          </a:prstGeom>
          <a:no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anchor="ctr">
            <a:normAutofit/>
          </a:bodyPr>
          <a:p>
            <a:pPr algn="l">
              <a:defRPr/>
            </a:pPr>
            <a:r>
              <a:rPr lang="en-US" altLang="zh-CN" sz="48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     </a:t>
            </a:r>
            <a:r>
              <a:rPr lang="zh-CN" altLang="en-US" sz="48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第六节 接口用例断言规则</a:t>
            </a:r>
            <a:endParaRPr lang="zh-CN" altLang="en-US" sz="4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14" name="MH_Others_1"/>
          <p:cNvSpPr/>
          <p:nvPr>
            <p:custDataLst>
              <p:tags r:id="rId7"/>
            </p:custDataLst>
          </p:nvPr>
        </p:nvSpPr>
        <p:spPr>
          <a:xfrm>
            <a:off x="10038974" y="3810040"/>
            <a:ext cx="136526" cy="1276350"/>
          </a:xfrm>
          <a:prstGeom prst="rect">
            <a:avLst/>
          </a:prstGeom>
          <a:solidFill>
            <a:schemeClr val="accent1">
              <a:lumMod val="50000"/>
            </a:schemeClr>
          </a:solid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a:defRPr/>
            </a:pPr>
            <a:endParaRPr lang="zh-CN" altLang="en-US" sz="480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endParaRPr>
          </a:p>
        </p:txBody>
      </p:sp>
      <p:sp>
        <p:nvSpPr>
          <p:cNvPr id="4" name="任意多边形: 形状 29"/>
          <p:cNvSpPr/>
          <p:nvPr>
            <p:custDataLst>
              <p:tags r:id="rId8"/>
            </p:custDataLst>
          </p:nvPr>
        </p:nvSpPr>
        <p:spPr>
          <a:xfrm>
            <a:off x="10787380" y="6778625"/>
            <a:ext cx="7862570" cy="1488440"/>
          </a:xfrm>
          <a:custGeom>
            <a:avLst/>
            <a:gdLst>
              <a:gd name="connsiteX0" fmla="*/ 0 w 3202131"/>
              <a:gd name="connsiteY0" fmla="*/ 0 h 744062"/>
              <a:gd name="connsiteX1" fmla="*/ 3202131 w 3202131"/>
              <a:gd name="connsiteY1" fmla="*/ 0 h 744062"/>
              <a:gd name="connsiteX2" fmla="*/ 3202131 w 3202131"/>
              <a:gd name="connsiteY2" fmla="*/ 744062 h 744062"/>
              <a:gd name="connsiteX3" fmla="*/ 0 w 3202131"/>
              <a:gd name="connsiteY3" fmla="*/ 744062 h 744062"/>
              <a:gd name="connsiteX4" fmla="*/ 0 w 3202131"/>
              <a:gd name="connsiteY4" fmla="*/ 0 h 74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131" h="744062">
                <a:moveTo>
                  <a:pt x="0" y="0"/>
                </a:moveTo>
                <a:lnTo>
                  <a:pt x="3202131" y="0"/>
                </a:lnTo>
                <a:lnTo>
                  <a:pt x="3202131" y="744062"/>
                </a:lnTo>
                <a:lnTo>
                  <a:pt x="0" y="7440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ctr" anchorCtr="0">
            <a:noAutofit/>
          </a:bodyPr>
          <a:p>
            <a:pPr marL="0" lvl="0" indent="0" algn="l" defTabSz="889000" rtl="0">
              <a:lnSpc>
                <a:spcPct val="90000"/>
              </a:lnSpc>
              <a:spcBef>
                <a:spcPct val="0"/>
              </a:spcBef>
              <a:spcAft>
                <a:spcPct val="35000"/>
              </a:spcAft>
              <a:buNone/>
            </a:pPr>
            <a:r>
              <a:rPr 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6.2 </a:t>
            </a:r>
            <a:r>
              <a:rPr lang="zh-CN" alt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正则</a:t>
            </a:r>
            <a:r>
              <a:rPr lang="zh-CN" alt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断言</a:t>
            </a:r>
            <a:endParaRPr lang="zh-CN" alt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5" name="直接连接符 30"/>
          <p:cNvSpPr/>
          <p:nvPr>
            <p:custDataLst>
              <p:tags r:id="rId9"/>
            </p:custDataLst>
          </p:nvPr>
        </p:nvSpPr>
        <p:spPr>
          <a:xfrm>
            <a:off x="10629265" y="8259445"/>
            <a:ext cx="7757160" cy="8255"/>
          </a:xfrm>
          <a:prstGeom prst="line">
            <a:avLst/>
          </a:prstGeom>
          <a:ln>
            <a:solidFill>
              <a:schemeClr val="accent1">
                <a:lumMod val="5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6" name="任意多边形: 形状 31"/>
          <p:cNvSpPr/>
          <p:nvPr>
            <p:custDataLst>
              <p:tags r:id="rId10"/>
            </p:custDataLst>
          </p:nvPr>
        </p:nvSpPr>
        <p:spPr>
          <a:xfrm>
            <a:off x="10751659" y="8153933"/>
            <a:ext cx="6404262" cy="1488124"/>
          </a:xfrm>
          <a:custGeom>
            <a:avLst/>
            <a:gdLst>
              <a:gd name="connsiteX0" fmla="*/ 0 w 3202131"/>
              <a:gd name="connsiteY0" fmla="*/ 0 h 744062"/>
              <a:gd name="connsiteX1" fmla="*/ 3202131 w 3202131"/>
              <a:gd name="connsiteY1" fmla="*/ 0 h 744062"/>
              <a:gd name="connsiteX2" fmla="*/ 3202131 w 3202131"/>
              <a:gd name="connsiteY2" fmla="*/ 744062 h 744062"/>
              <a:gd name="connsiteX3" fmla="*/ 0 w 3202131"/>
              <a:gd name="connsiteY3" fmla="*/ 744062 h 744062"/>
              <a:gd name="connsiteX4" fmla="*/ 0 w 3202131"/>
              <a:gd name="connsiteY4" fmla="*/ 0 h 74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131" h="744062">
                <a:moveTo>
                  <a:pt x="0" y="0"/>
                </a:moveTo>
                <a:lnTo>
                  <a:pt x="3202131" y="0"/>
                </a:lnTo>
                <a:lnTo>
                  <a:pt x="3202131" y="744062"/>
                </a:lnTo>
                <a:lnTo>
                  <a:pt x="0" y="7440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ctr" anchorCtr="0">
            <a:noAutofit/>
          </a:bodyPr>
          <a:p>
            <a:pPr marL="0" lvl="0" algn="l" defTabSz="914400" rtl="0">
              <a:lnSpc>
                <a:spcPct val="100000"/>
              </a:lnSpc>
              <a:buClrTx/>
              <a:buSzTx/>
              <a:buFontTx/>
              <a:buNone/>
              <a:defRPr/>
            </a:pPr>
            <a:endParaRPr lang="zh-CN" alt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11" name="任意多边形: 形状 31"/>
          <p:cNvSpPr/>
          <p:nvPr>
            <p:custDataLst>
              <p:tags r:id="rId11"/>
            </p:custDataLst>
          </p:nvPr>
        </p:nvSpPr>
        <p:spPr>
          <a:xfrm>
            <a:off x="10824049" y="8291093"/>
            <a:ext cx="6404262" cy="1488124"/>
          </a:xfrm>
          <a:custGeom>
            <a:avLst/>
            <a:gdLst>
              <a:gd name="connsiteX0" fmla="*/ 0 w 3202131"/>
              <a:gd name="connsiteY0" fmla="*/ 0 h 744062"/>
              <a:gd name="connsiteX1" fmla="*/ 3202131 w 3202131"/>
              <a:gd name="connsiteY1" fmla="*/ 0 h 744062"/>
              <a:gd name="connsiteX2" fmla="*/ 3202131 w 3202131"/>
              <a:gd name="connsiteY2" fmla="*/ 744062 h 744062"/>
              <a:gd name="connsiteX3" fmla="*/ 0 w 3202131"/>
              <a:gd name="connsiteY3" fmla="*/ 744062 h 744062"/>
              <a:gd name="connsiteX4" fmla="*/ 0 w 3202131"/>
              <a:gd name="connsiteY4" fmla="*/ 0 h 74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131" h="744062">
                <a:moveTo>
                  <a:pt x="0" y="0"/>
                </a:moveTo>
                <a:lnTo>
                  <a:pt x="3202131" y="0"/>
                </a:lnTo>
                <a:lnTo>
                  <a:pt x="3202131" y="744062"/>
                </a:lnTo>
                <a:lnTo>
                  <a:pt x="0" y="7440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ctr" anchorCtr="0">
            <a:noAutofit/>
          </a:bodyPr>
          <a:p>
            <a:pPr marL="0" lvl="0" algn="l" defTabSz="914400" rtl="0">
              <a:lnSpc>
                <a:spcPct val="100000"/>
              </a:lnSpc>
              <a:buClrTx/>
              <a:buSzTx/>
              <a:buFontTx/>
              <a:buNone/>
              <a:defRPr/>
            </a:pPr>
            <a:endParaRPr lang="zh-CN" alt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17" name="任意多边形: 形状 29"/>
          <p:cNvSpPr/>
          <p:nvPr>
            <p:custDataLst>
              <p:tags r:id="rId12"/>
            </p:custDataLst>
          </p:nvPr>
        </p:nvSpPr>
        <p:spPr>
          <a:xfrm>
            <a:off x="10758170" y="8225790"/>
            <a:ext cx="7862570" cy="1488440"/>
          </a:xfrm>
          <a:custGeom>
            <a:avLst/>
            <a:gdLst>
              <a:gd name="connsiteX0" fmla="*/ 0 w 3202131"/>
              <a:gd name="connsiteY0" fmla="*/ 0 h 744062"/>
              <a:gd name="connsiteX1" fmla="*/ 3202131 w 3202131"/>
              <a:gd name="connsiteY1" fmla="*/ 0 h 744062"/>
              <a:gd name="connsiteX2" fmla="*/ 3202131 w 3202131"/>
              <a:gd name="connsiteY2" fmla="*/ 744062 h 744062"/>
              <a:gd name="connsiteX3" fmla="*/ 0 w 3202131"/>
              <a:gd name="connsiteY3" fmla="*/ 744062 h 744062"/>
              <a:gd name="connsiteX4" fmla="*/ 0 w 3202131"/>
              <a:gd name="connsiteY4" fmla="*/ 0 h 74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131" h="744062">
                <a:moveTo>
                  <a:pt x="0" y="0"/>
                </a:moveTo>
                <a:lnTo>
                  <a:pt x="3202131" y="0"/>
                </a:lnTo>
                <a:lnTo>
                  <a:pt x="3202131" y="744062"/>
                </a:lnTo>
                <a:lnTo>
                  <a:pt x="0" y="7440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ctr" anchorCtr="0">
            <a:noAutofit/>
          </a:bodyPr>
          <a:p>
            <a:pPr marL="0" lvl="0" indent="0" algn="l" defTabSz="889000" rtl="0">
              <a:lnSpc>
                <a:spcPct val="90000"/>
              </a:lnSpc>
              <a:spcBef>
                <a:spcPct val="0"/>
              </a:spcBef>
              <a:spcAft>
                <a:spcPct val="35000"/>
              </a:spcAft>
              <a:buNone/>
            </a:pPr>
            <a:endParaRPr lang="zh-CN" alt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7" name="任意多边形: 形状 29"/>
          <p:cNvSpPr/>
          <p:nvPr>
            <p:custDataLst>
              <p:tags r:id="rId13"/>
            </p:custDataLst>
          </p:nvPr>
        </p:nvSpPr>
        <p:spPr>
          <a:xfrm>
            <a:off x="10535920" y="8288020"/>
            <a:ext cx="7862570" cy="1488440"/>
          </a:xfrm>
          <a:custGeom>
            <a:avLst/>
            <a:gdLst>
              <a:gd name="connsiteX0" fmla="*/ 0 w 3202131"/>
              <a:gd name="connsiteY0" fmla="*/ 0 h 744062"/>
              <a:gd name="connsiteX1" fmla="*/ 3202131 w 3202131"/>
              <a:gd name="connsiteY1" fmla="*/ 0 h 744062"/>
              <a:gd name="connsiteX2" fmla="*/ 3202131 w 3202131"/>
              <a:gd name="connsiteY2" fmla="*/ 744062 h 744062"/>
              <a:gd name="connsiteX3" fmla="*/ 0 w 3202131"/>
              <a:gd name="connsiteY3" fmla="*/ 744062 h 744062"/>
              <a:gd name="connsiteX4" fmla="*/ 0 w 3202131"/>
              <a:gd name="connsiteY4" fmla="*/ 0 h 74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131" h="744062">
                <a:moveTo>
                  <a:pt x="0" y="0"/>
                </a:moveTo>
                <a:lnTo>
                  <a:pt x="3202131" y="0"/>
                </a:lnTo>
                <a:lnTo>
                  <a:pt x="3202131" y="744062"/>
                </a:lnTo>
                <a:lnTo>
                  <a:pt x="0" y="7440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ctr" anchorCtr="0">
            <a:noAutofit/>
          </a:bodyPr>
          <a:p>
            <a:pPr marL="0" lvl="0" indent="0" algn="l" defTabSz="889000" rtl="0">
              <a:lnSpc>
                <a:spcPct val="90000"/>
              </a:lnSpc>
              <a:spcBef>
                <a:spcPct val="0"/>
              </a:spcBef>
              <a:spcAft>
                <a:spcPct val="35000"/>
              </a:spcAft>
              <a:buNone/>
            </a:pPr>
            <a:r>
              <a:rPr 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 6.3 </a:t>
            </a:r>
            <a:r>
              <a:rPr lang="en-US" altLang="zh-CN"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JSONPath </a:t>
            </a:r>
            <a:r>
              <a:rPr lang="zh-CN" alt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断言</a:t>
            </a:r>
            <a:endParaRPr lang="en-US" altLang="zh-CN"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15" name="直接连接符 30"/>
          <p:cNvSpPr/>
          <p:nvPr>
            <p:custDataLst>
              <p:tags r:id="rId14"/>
            </p:custDataLst>
          </p:nvPr>
        </p:nvSpPr>
        <p:spPr>
          <a:xfrm>
            <a:off x="10756265" y="9712960"/>
            <a:ext cx="7757160" cy="8255"/>
          </a:xfrm>
          <a:prstGeom prst="line">
            <a:avLst/>
          </a:prstGeom>
          <a:ln>
            <a:solidFill>
              <a:schemeClr val="accent1">
                <a:lumMod val="5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Tree>
  </p:cSld>
  <p:clrMapOvr>
    <a:masterClrMapping/>
  </p:clrMapOvr>
  <mc:AlternateContent xmlns:mc="http://schemas.openxmlformats.org/markup-compatibility/2006">
    <mc:Choice xmlns:p14="http://schemas.microsoft.com/office/powerpoint/2010/main" Requires="p14">
      <p:transition spd="med" p14:dur="699" advTm="3000">
        <p:fade/>
      </p:transition>
    </mc:Choice>
    <mc:Fallback>
      <p:transition spd="med" advTm="3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551180" y="1889760"/>
            <a:ext cx="24321135" cy="803275"/>
          </a:xfrm>
          <a:prstGeom prst="rect">
            <a:avLst/>
          </a:prstGeom>
          <a:noFill/>
        </p:spPr>
        <p:txBody>
          <a:bodyPr wrap="square" lIns="127000" tIns="50800" rIns="127000" bIns="50800" rtlCol="0" anchor="t" anchorCtr="0">
            <a:noAutofit/>
          </a:bodyPr>
          <a:p>
            <a:pPr>
              <a:lnSpc>
                <a:spcPct val="110000"/>
              </a:lnSpc>
              <a:buSzPct val="100000"/>
              <a:buNone/>
            </a:pPr>
            <a:r>
              <a:rPr lang="zh-CN" altLang="en-US" sz="4800" spc="220" dirty="0">
                <a:solidFill>
                  <a:srgbClr val="5E5E5E"/>
                </a:solidFill>
                <a:latin typeface="微软雅黑" panose="020B0503020204020204" charset="-122"/>
                <a:ea typeface="微软雅黑" panose="020B0503020204020204" charset="-122"/>
                <a:sym typeface="微软雅黑" panose="020B0503020204020204" charset="-122"/>
              </a:rPr>
              <a:t>断言规则</a:t>
            </a:r>
            <a:endParaRPr lang="zh-CN" altLang="en-US" sz="4800" spc="220" dirty="0">
              <a:solidFill>
                <a:srgbClr val="5E5E5E"/>
              </a:solidFill>
              <a:latin typeface="微软雅黑" panose="020B0503020204020204" charset="-122"/>
              <a:ea typeface="微软雅黑" panose="020B0503020204020204" charset="-122"/>
              <a:sym typeface="微软雅黑" panose="020B0503020204020204" charset="-122"/>
            </a:endParaRPr>
          </a:p>
        </p:txBody>
      </p:sp>
      <p:sp>
        <p:nvSpPr>
          <p:cNvPr id="18" name="Title 6"/>
          <p:cNvSpPr txBox="1"/>
          <p:nvPr>
            <p:custDataLst>
              <p:tags r:id="rId2"/>
            </p:custDataLst>
          </p:nvPr>
        </p:nvSpPr>
        <p:spPr>
          <a:xfrm>
            <a:off x="1898333" y="3042285"/>
            <a:ext cx="20587335" cy="1723390"/>
          </a:xfrm>
          <a:prstGeom prst="rect">
            <a:avLst/>
          </a:prstGeom>
          <a:noFill/>
          <a:ln w="3175">
            <a:noFill/>
            <a:prstDash val="dash"/>
          </a:ln>
        </p:spPr>
        <p:txBody>
          <a:bodyPr wrap="square" lIns="127000" tIns="50800" rIns="127000" bIns="508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r>
              <a:rPr lang="zh-CN" altLang="en-US"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断言的主要功能是通过验证响应报文是否满足需求规约来确认接口运行是否正确。 目前 MeterSphere 支持以下几种形式的断言规则：</a:t>
            </a:r>
            <a:r>
              <a:rPr lang="zh-CN" altLang="en-US" sz="3200" b="1"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文本、正则、</a:t>
            </a:r>
            <a:r>
              <a:rPr altLang="zh-CN" sz="3200" b="1"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JSONPath</a:t>
            </a:r>
            <a:r>
              <a:rPr lang="zh-CN" altLang="en-US" sz="3200" b="1"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a:t>
            </a:r>
            <a:r>
              <a:rPr altLang="zh-CN" sz="3200" b="1"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XPath</a:t>
            </a:r>
            <a:r>
              <a:rPr lang="zh-CN" altLang="en-US" sz="3200" b="1"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、响应时间、脚本、文档结构校验</a:t>
            </a:r>
            <a:r>
              <a:rPr lang="zh-CN" altLang="en-US"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a:t>
            </a:r>
            <a:endParaRPr lang="zh-CN" altLang="en-US"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p:txBody>
      </p:sp>
      <p:sp>
        <p:nvSpPr>
          <p:cNvPr id="3" name="文本框 2"/>
          <p:cNvSpPr txBox="1"/>
          <p:nvPr>
            <p:custDataLst>
              <p:tags r:id="rId3"/>
            </p:custDataLst>
          </p:nvPr>
        </p:nvSpPr>
        <p:spPr>
          <a:xfrm>
            <a:off x="743585" y="352425"/>
            <a:ext cx="8260080" cy="1260475"/>
          </a:xfrm>
          <a:prstGeom prst="rect">
            <a:avLst/>
          </a:prstGeom>
          <a:noFill/>
        </p:spPr>
        <p:txBody>
          <a:bodyPr wrap="square" lIns="127000" tIns="50800" rIns="127000" bIns="50800" rtlCol="0" anchor="t" anchorCtr="0">
            <a:normAutofit/>
          </a:bodyPr>
          <a:p>
            <a:pPr algn="l" defTabSz="889000">
              <a:lnSpc>
                <a:spcPct val="90000"/>
              </a:lnSpc>
              <a:spcBef>
                <a:spcPct val="0"/>
              </a:spcBef>
              <a:spcAft>
                <a:spcPct val="35000"/>
              </a:spcAft>
              <a:buNone/>
            </a:pPr>
            <a:r>
              <a:rPr lang="zh-CN" altLang="en-US" sz="48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接口用例断言规则</a:t>
            </a:r>
            <a:endParaRPr lang="zh-CN" altLang="en-US" sz="48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4"/>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pic>
        <p:nvPicPr>
          <p:cNvPr id="105" name="图片 104"/>
          <p:cNvPicPr/>
          <p:nvPr>
            <p:custDataLst>
              <p:tags r:id="rId5"/>
            </p:custDataLst>
          </p:nvPr>
        </p:nvPicPr>
        <p:blipFill>
          <a:blip r:embed="rId6"/>
          <a:stretch>
            <a:fillRect/>
          </a:stretch>
        </p:blipFill>
        <p:spPr>
          <a:xfrm>
            <a:off x="3442970" y="4986020"/>
            <a:ext cx="17498060" cy="7946390"/>
          </a:xfrm>
          <a:prstGeom prst="rect">
            <a:avLst/>
          </a:prstGeom>
          <a:noFill/>
          <a:ln w="9525">
            <a:noFill/>
          </a:ln>
        </p:spPr>
      </p:pic>
    </p:spTree>
    <p:custDataLst>
      <p:tags r:id="rId7"/>
    </p:custData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551180" y="1889760"/>
            <a:ext cx="24321135" cy="803275"/>
          </a:xfrm>
          <a:prstGeom prst="rect">
            <a:avLst/>
          </a:prstGeom>
          <a:noFill/>
        </p:spPr>
        <p:txBody>
          <a:bodyPr wrap="square" lIns="127000" tIns="50800" rIns="127000" bIns="50800" rtlCol="0" anchor="t" anchorCtr="0">
            <a:noAutofit/>
          </a:bodyPr>
          <a:p>
            <a:pPr>
              <a:lnSpc>
                <a:spcPct val="110000"/>
              </a:lnSpc>
              <a:buSzPct val="100000"/>
              <a:buNone/>
            </a:pPr>
            <a:r>
              <a:rPr lang="zh-CN" altLang="en-US" sz="4800" spc="220" dirty="0">
                <a:solidFill>
                  <a:srgbClr val="5E5E5E"/>
                </a:solidFill>
                <a:latin typeface="微软雅黑" panose="020B0503020204020204" charset="-122"/>
                <a:ea typeface="微软雅黑" panose="020B0503020204020204" charset="-122"/>
                <a:sym typeface="微软雅黑" panose="020B0503020204020204" charset="-122"/>
              </a:rPr>
              <a:t>文本断言</a:t>
            </a:r>
            <a:endParaRPr lang="zh-CN" altLang="en-US" sz="4800" spc="220" dirty="0">
              <a:solidFill>
                <a:srgbClr val="5E5E5E"/>
              </a:solidFill>
              <a:latin typeface="微软雅黑" panose="020B0503020204020204" charset="-122"/>
              <a:ea typeface="微软雅黑" panose="020B0503020204020204" charset="-122"/>
              <a:sym typeface="微软雅黑" panose="020B0503020204020204" charset="-122"/>
            </a:endParaRPr>
          </a:p>
        </p:txBody>
      </p:sp>
      <p:sp>
        <p:nvSpPr>
          <p:cNvPr id="18" name="Title 6"/>
          <p:cNvSpPr txBox="1"/>
          <p:nvPr>
            <p:custDataLst>
              <p:tags r:id="rId2"/>
            </p:custDataLst>
          </p:nvPr>
        </p:nvSpPr>
        <p:spPr>
          <a:xfrm>
            <a:off x="383540" y="3211830"/>
            <a:ext cx="11076305" cy="10293350"/>
          </a:xfrm>
          <a:prstGeom prst="rect">
            <a:avLst/>
          </a:prstGeom>
          <a:noFill/>
          <a:ln w="3175">
            <a:noFill/>
            <a:prstDash val="dash"/>
          </a:ln>
        </p:spPr>
        <p:txBody>
          <a:bodyPr wrap="square" lIns="127000" tIns="50800" rIns="127000" bIns="508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r>
              <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文本断言即对响应对象按文本方式跟进指定判断条件进行判断。</a:t>
            </a: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r>
              <a:rPr sz="3200" b="1"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对象包括</a:t>
            </a:r>
            <a:r>
              <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 Response Code，Response Headers，Response Data 。</a:t>
            </a: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r>
              <a:rPr sz="3200" b="1"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条件支持</a:t>
            </a:r>
            <a:r>
              <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 包含，不包含，等于，以...开始，以...结束 。</a:t>
            </a: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r>
              <a:rPr sz="3200" b="1"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值</a:t>
            </a:r>
            <a:r>
              <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：断言对象需要匹配的值，匹配成功则断言成功，否则断言失败。</a:t>
            </a: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p:txBody>
      </p:sp>
      <p:sp>
        <p:nvSpPr>
          <p:cNvPr id="3" name="文本框 2"/>
          <p:cNvSpPr txBox="1"/>
          <p:nvPr>
            <p:custDataLst>
              <p:tags r:id="rId3"/>
            </p:custDataLst>
          </p:nvPr>
        </p:nvSpPr>
        <p:spPr>
          <a:xfrm>
            <a:off x="743585" y="352425"/>
            <a:ext cx="8260080" cy="1260475"/>
          </a:xfrm>
          <a:prstGeom prst="rect">
            <a:avLst/>
          </a:prstGeom>
          <a:noFill/>
        </p:spPr>
        <p:txBody>
          <a:bodyPr wrap="square" lIns="127000" tIns="50800" rIns="127000" bIns="50800" rtlCol="0" anchor="t" anchorCtr="0">
            <a:normAutofit/>
          </a:bodyPr>
          <a:p>
            <a:pPr algn="l" defTabSz="889000">
              <a:lnSpc>
                <a:spcPct val="90000"/>
              </a:lnSpc>
              <a:spcBef>
                <a:spcPct val="0"/>
              </a:spcBef>
              <a:spcAft>
                <a:spcPct val="35000"/>
              </a:spcAft>
              <a:buNone/>
            </a:pPr>
            <a:r>
              <a:rPr lang="en-US" sz="48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6.1 </a:t>
            </a:r>
            <a:r>
              <a:rPr lang="zh-CN" altLang="en-US" sz="48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文本断言</a:t>
            </a:r>
            <a:endParaRPr lang="en-US" altLang="zh-CN" sz="48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4"/>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pic>
        <p:nvPicPr>
          <p:cNvPr id="107" name="图片 106"/>
          <p:cNvPicPr/>
          <p:nvPr>
            <p:custDataLst>
              <p:tags r:id="rId5"/>
            </p:custDataLst>
          </p:nvPr>
        </p:nvPicPr>
        <p:blipFill>
          <a:blip r:embed="rId6"/>
          <a:stretch>
            <a:fillRect/>
          </a:stretch>
        </p:blipFill>
        <p:spPr>
          <a:xfrm>
            <a:off x="11543665" y="4410075"/>
            <a:ext cx="12666345" cy="7779385"/>
          </a:xfrm>
          <a:prstGeom prst="rect">
            <a:avLst/>
          </a:prstGeom>
          <a:noFill/>
          <a:ln w="9525">
            <a:noFill/>
          </a:ln>
        </p:spPr>
      </p:pic>
    </p:spTree>
    <p:custDataLst>
      <p:tags r:id="rId7"/>
    </p:custData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551180" y="1889760"/>
            <a:ext cx="24321135" cy="803275"/>
          </a:xfrm>
          <a:prstGeom prst="rect">
            <a:avLst/>
          </a:prstGeom>
          <a:noFill/>
        </p:spPr>
        <p:txBody>
          <a:bodyPr wrap="square" lIns="127000" tIns="50800" rIns="127000" bIns="50800" rtlCol="0" anchor="t" anchorCtr="0">
            <a:noAutofit/>
          </a:bodyPr>
          <a:p>
            <a:pPr>
              <a:lnSpc>
                <a:spcPct val="110000"/>
              </a:lnSpc>
              <a:buSzPct val="100000"/>
              <a:buNone/>
            </a:pPr>
            <a:r>
              <a:rPr lang="zh-CN" altLang="en-US" sz="4800" spc="220" dirty="0">
                <a:solidFill>
                  <a:srgbClr val="5E5E5E"/>
                </a:solidFill>
                <a:latin typeface="微软雅黑" panose="020B0503020204020204" charset="-122"/>
                <a:ea typeface="微软雅黑" panose="020B0503020204020204" charset="-122"/>
                <a:sym typeface="微软雅黑" panose="020B0503020204020204" charset="-122"/>
              </a:rPr>
              <a:t>正则断言</a:t>
            </a:r>
            <a:endParaRPr lang="zh-CN" altLang="en-US" sz="4800" spc="220" dirty="0">
              <a:solidFill>
                <a:srgbClr val="5E5E5E"/>
              </a:solidFill>
              <a:latin typeface="微软雅黑" panose="020B0503020204020204" charset="-122"/>
              <a:ea typeface="微软雅黑" panose="020B0503020204020204" charset="-122"/>
              <a:sym typeface="微软雅黑" panose="020B0503020204020204" charset="-122"/>
            </a:endParaRPr>
          </a:p>
        </p:txBody>
      </p:sp>
      <p:sp>
        <p:nvSpPr>
          <p:cNvPr id="18" name="Title 6"/>
          <p:cNvSpPr txBox="1"/>
          <p:nvPr>
            <p:custDataLst>
              <p:tags r:id="rId2"/>
            </p:custDataLst>
          </p:nvPr>
        </p:nvSpPr>
        <p:spPr>
          <a:xfrm>
            <a:off x="383540" y="3211830"/>
            <a:ext cx="11076305" cy="10293350"/>
          </a:xfrm>
          <a:prstGeom prst="rect">
            <a:avLst/>
          </a:prstGeom>
          <a:noFill/>
          <a:ln w="3175">
            <a:noFill/>
            <a:prstDash val="dash"/>
          </a:ln>
        </p:spPr>
        <p:txBody>
          <a:bodyPr wrap="square" lIns="127000" tIns="50800" rIns="127000" bIns="508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r>
              <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正则断言适用于响应内容不是 JSON、XML、HTML 等这样的标准且常见的结构化文本的请求进行断言操作。</a:t>
            </a: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r>
              <a:rPr sz="3200" b="1"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对象包括</a:t>
            </a:r>
            <a:r>
              <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：Response Code，Response Headers，Response Data。</a:t>
            </a: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r>
              <a:rPr sz="3200" b="1"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Perl型正则表达式</a:t>
            </a:r>
            <a:r>
              <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：断言对象需要匹配的正则表达式，匹配成功则断言成功，否则断言失败。</a:t>
            </a: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p:txBody>
      </p:sp>
      <p:sp>
        <p:nvSpPr>
          <p:cNvPr id="3" name="文本框 2"/>
          <p:cNvSpPr txBox="1"/>
          <p:nvPr>
            <p:custDataLst>
              <p:tags r:id="rId3"/>
            </p:custDataLst>
          </p:nvPr>
        </p:nvSpPr>
        <p:spPr>
          <a:xfrm>
            <a:off x="743585" y="352425"/>
            <a:ext cx="8260080" cy="1260475"/>
          </a:xfrm>
          <a:prstGeom prst="rect">
            <a:avLst/>
          </a:prstGeom>
          <a:noFill/>
        </p:spPr>
        <p:txBody>
          <a:bodyPr wrap="square" lIns="127000" tIns="50800" rIns="127000" bIns="50800" rtlCol="0" anchor="t" anchorCtr="0">
            <a:normAutofit/>
          </a:bodyPr>
          <a:p>
            <a:pPr algn="l" defTabSz="889000">
              <a:lnSpc>
                <a:spcPct val="90000"/>
              </a:lnSpc>
              <a:spcBef>
                <a:spcPct val="0"/>
              </a:spcBef>
              <a:spcAft>
                <a:spcPct val="35000"/>
              </a:spcAft>
              <a:buNone/>
            </a:pPr>
            <a:r>
              <a:rPr lang="en-US" sz="48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6.2 </a:t>
            </a:r>
            <a:r>
              <a:rPr lang="zh-CN" altLang="en-US" sz="48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正则断言</a:t>
            </a:r>
            <a:endParaRPr lang="en-US" altLang="zh-CN" sz="48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4"/>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pic>
        <p:nvPicPr>
          <p:cNvPr id="108" name="图片 107"/>
          <p:cNvPicPr/>
          <p:nvPr>
            <p:custDataLst>
              <p:tags r:id="rId5"/>
            </p:custDataLst>
          </p:nvPr>
        </p:nvPicPr>
        <p:blipFill>
          <a:blip r:embed="rId6"/>
          <a:stretch>
            <a:fillRect/>
          </a:stretch>
        </p:blipFill>
        <p:spPr>
          <a:xfrm>
            <a:off x="11400155" y="4265930"/>
            <a:ext cx="12794615" cy="7720965"/>
          </a:xfrm>
          <a:prstGeom prst="rect">
            <a:avLst/>
          </a:prstGeom>
          <a:noFill/>
          <a:ln w="9525">
            <a:noFill/>
          </a:ln>
        </p:spPr>
      </p:pic>
    </p:spTree>
    <p:custDataLst>
      <p:tags r:id="rId7"/>
    </p:custData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551180" y="1889760"/>
            <a:ext cx="24321135" cy="803275"/>
          </a:xfrm>
          <a:prstGeom prst="rect">
            <a:avLst/>
          </a:prstGeom>
          <a:noFill/>
        </p:spPr>
        <p:txBody>
          <a:bodyPr wrap="square" lIns="127000" tIns="50800" rIns="127000" bIns="50800" rtlCol="0" anchor="t" anchorCtr="0">
            <a:noAutofit/>
          </a:bodyPr>
          <a:p>
            <a:pPr>
              <a:lnSpc>
                <a:spcPct val="110000"/>
              </a:lnSpc>
              <a:buSzPct val="100000"/>
              <a:buNone/>
            </a:pPr>
            <a:r>
              <a:rPr lang="en-US" altLang="zh-CN" sz="4800" spc="220" dirty="0">
                <a:solidFill>
                  <a:srgbClr val="5E5E5E"/>
                </a:solidFill>
                <a:latin typeface="微软雅黑" panose="020B0503020204020204" charset="-122"/>
                <a:ea typeface="微软雅黑" panose="020B0503020204020204" charset="-122"/>
                <a:sym typeface="微软雅黑" panose="020B0503020204020204" charset="-122"/>
              </a:rPr>
              <a:t>JSONPath </a:t>
            </a:r>
            <a:r>
              <a:rPr lang="zh-CN" altLang="en-US" sz="4800" spc="220" dirty="0">
                <a:solidFill>
                  <a:srgbClr val="5E5E5E"/>
                </a:solidFill>
                <a:latin typeface="微软雅黑" panose="020B0503020204020204" charset="-122"/>
                <a:ea typeface="微软雅黑" panose="020B0503020204020204" charset="-122"/>
                <a:sym typeface="微软雅黑" panose="020B0503020204020204" charset="-122"/>
              </a:rPr>
              <a:t>断言</a:t>
            </a:r>
            <a:endParaRPr lang="zh-CN" altLang="en-US" sz="4800" spc="220" dirty="0">
              <a:solidFill>
                <a:srgbClr val="5E5E5E"/>
              </a:solidFill>
              <a:latin typeface="微软雅黑" panose="020B0503020204020204" charset="-122"/>
              <a:ea typeface="微软雅黑" panose="020B0503020204020204" charset="-122"/>
              <a:sym typeface="微软雅黑" panose="020B0503020204020204" charset="-122"/>
            </a:endParaRPr>
          </a:p>
        </p:txBody>
      </p:sp>
      <p:sp>
        <p:nvSpPr>
          <p:cNvPr id="18" name="Title 6"/>
          <p:cNvSpPr txBox="1"/>
          <p:nvPr>
            <p:custDataLst>
              <p:tags r:id="rId2"/>
            </p:custDataLst>
          </p:nvPr>
        </p:nvSpPr>
        <p:spPr>
          <a:xfrm>
            <a:off x="383540" y="3211830"/>
            <a:ext cx="11063605" cy="10293350"/>
          </a:xfrm>
          <a:prstGeom prst="rect">
            <a:avLst/>
          </a:prstGeom>
          <a:noFill/>
          <a:ln w="3175">
            <a:noFill/>
            <a:prstDash val="dash"/>
          </a:ln>
        </p:spPr>
        <p:txBody>
          <a:bodyPr wrap="square" lIns="127000" tIns="50800" rIns="127000" bIns="508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r>
              <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JSONPath 断言适用于响应内容是 JSON 格式进行断言。</a:t>
            </a: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r>
              <a:rPr sz="3200" b="1"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JSONPath 表达式</a:t>
            </a:r>
            <a:r>
              <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：JSONPath 表达式，通过该表达式定位到特定字段。</a:t>
            </a: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r>
              <a:rPr sz="3200" b="1"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期望值</a:t>
            </a:r>
            <a:r>
              <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：通过 JSONPath 表达式定位的字段的期望值，支持正则表达式。</a:t>
            </a: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p:txBody>
      </p:sp>
      <p:sp>
        <p:nvSpPr>
          <p:cNvPr id="3" name="文本框 2"/>
          <p:cNvSpPr txBox="1"/>
          <p:nvPr>
            <p:custDataLst>
              <p:tags r:id="rId3"/>
            </p:custDataLst>
          </p:nvPr>
        </p:nvSpPr>
        <p:spPr>
          <a:xfrm>
            <a:off x="743585" y="352425"/>
            <a:ext cx="8260080" cy="1260475"/>
          </a:xfrm>
          <a:prstGeom prst="rect">
            <a:avLst/>
          </a:prstGeom>
          <a:noFill/>
        </p:spPr>
        <p:txBody>
          <a:bodyPr wrap="square" lIns="127000" tIns="50800" rIns="127000" bIns="50800" rtlCol="0" anchor="t" anchorCtr="0">
            <a:normAutofit/>
          </a:bodyPr>
          <a:p>
            <a:pPr marL="0" lvl="0" indent="0" algn="l" defTabSz="889000" rtl="0">
              <a:lnSpc>
                <a:spcPct val="90000"/>
              </a:lnSpc>
              <a:spcBef>
                <a:spcPct val="0"/>
              </a:spcBef>
              <a:spcAft>
                <a:spcPct val="35000"/>
              </a:spcAft>
              <a:buNone/>
            </a:pPr>
            <a:r>
              <a:rPr lang="en-US" sz="48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 6.3 </a:t>
            </a:r>
            <a:r>
              <a:rPr lang="en-US" altLang="zh-CN" sz="48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JSONPath </a:t>
            </a:r>
            <a:r>
              <a:rPr lang="zh-CN" altLang="en-US" sz="48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断言</a:t>
            </a:r>
            <a:endParaRPr lang="en-US" altLang="zh-CN" sz="48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4"/>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pic>
        <p:nvPicPr>
          <p:cNvPr id="109" name="图片 108"/>
          <p:cNvPicPr/>
          <p:nvPr>
            <p:custDataLst>
              <p:tags r:id="rId5"/>
            </p:custDataLst>
          </p:nvPr>
        </p:nvPicPr>
        <p:blipFill>
          <a:blip r:embed="rId6"/>
          <a:stretch>
            <a:fillRect/>
          </a:stretch>
        </p:blipFill>
        <p:spPr>
          <a:xfrm>
            <a:off x="11327765" y="4050030"/>
            <a:ext cx="12792710" cy="7661275"/>
          </a:xfrm>
          <a:prstGeom prst="rect">
            <a:avLst/>
          </a:prstGeom>
          <a:noFill/>
          <a:ln w="9525">
            <a:noFill/>
          </a:ln>
        </p:spPr>
      </p:pic>
    </p:spTree>
    <p:custDataLst>
      <p:tags r:id="rId7"/>
    </p:custData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551180" y="1889760"/>
            <a:ext cx="24321135" cy="803275"/>
          </a:xfrm>
          <a:prstGeom prst="rect">
            <a:avLst/>
          </a:prstGeom>
          <a:noFill/>
        </p:spPr>
        <p:txBody>
          <a:bodyPr wrap="square" lIns="127000" tIns="50800" rIns="127000" bIns="50800" rtlCol="0" anchor="t" anchorCtr="0">
            <a:noAutofit/>
          </a:bodyPr>
          <a:p>
            <a:pPr>
              <a:lnSpc>
                <a:spcPct val="110000"/>
              </a:lnSpc>
              <a:buSzPct val="100000"/>
              <a:buNone/>
            </a:pPr>
            <a:r>
              <a:rPr lang="zh-CN" altLang="en-US" sz="4800" spc="220" dirty="0">
                <a:solidFill>
                  <a:srgbClr val="5E5E5E"/>
                </a:solidFill>
                <a:latin typeface="微软雅黑" panose="020B0503020204020204" charset="-122"/>
                <a:ea typeface="微软雅黑" panose="020B0503020204020204" charset="-122"/>
                <a:sym typeface="微软雅黑" panose="020B0503020204020204" charset="-122"/>
              </a:rPr>
              <a:t>XPath 断言</a:t>
            </a:r>
            <a:endParaRPr lang="zh-CN" altLang="en-US" sz="4800" spc="220" dirty="0">
              <a:solidFill>
                <a:srgbClr val="5E5E5E"/>
              </a:solidFill>
              <a:latin typeface="微软雅黑" panose="020B0503020204020204" charset="-122"/>
              <a:ea typeface="微软雅黑" panose="020B0503020204020204" charset="-122"/>
              <a:sym typeface="微软雅黑" panose="020B0503020204020204" charset="-122"/>
            </a:endParaRPr>
          </a:p>
        </p:txBody>
      </p:sp>
      <p:sp>
        <p:nvSpPr>
          <p:cNvPr id="18" name="Title 6"/>
          <p:cNvSpPr txBox="1"/>
          <p:nvPr>
            <p:custDataLst>
              <p:tags r:id="rId2"/>
            </p:custDataLst>
          </p:nvPr>
        </p:nvSpPr>
        <p:spPr>
          <a:xfrm>
            <a:off x="383540" y="3211830"/>
            <a:ext cx="11063605" cy="10293350"/>
          </a:xfrm>
          <a:prstGeom prst="rect">
            <a:avLst/>
          </a:prstGeom>
          <a:noFill/>
          <a:ln w="3175">
            <a:noFill/>
            <a:prstDash val="dash"/>
          </a:ln>
        </p:spPr>
        <p:txBody>
          <a:bodyPr wrap="square" lIns="127000" tIns="50800" rIns="127000" bIns="508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r>
              <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XPath 断言适用于对响应内容是 XML、HTML 等格式的请求进行断言。</a:t>
            </a: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a:p>
            <a:pPr lvl="0" indent="822960" algn="l" fontAlgn="ctr">
              <a:lnSpc>
                <a:spcPct val="150000"/>
              </a:lnSpc>
              <a:spcBef>
                <a:spcPts val="0"/>
              </a:spcBef>
              <a:spcAft>
                <a:spcPts val="800"/>
              </a:spcAft>
              <a:buSzPct val="100000"/>
              <a:extLst>
                <a:ext uri="{35155182-B16C-46BC-9424-99874614C6A1}">
                  <wpsdc:indentchars xmlns:wpsdc="http://www.wps.cn/officeDocument/2017/drawingmlCustomData" val="200" checksum="2114740736"/>
                </a:ext>
              </a:extLst>
            </a:pPr>
            <a:r>
              <a:rPr sz="3200" b="1"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XPath表达式</a:t>
            </a:r>
            <a:r>
              <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rPr>
              <a:t>：需要进行匹配的 XPath 表达式。</a:t>
            </a:r>
            <a:endParaRPr sz="3200" u="none" strike="noStrike" spc="40" baseline="0" dirty="0">
              <a:ln w="3175">
                <a:noFill/>
                <a:prstDash val="dash"/>
              </a:ln>
              <a:solidFill>
                <a:srgbClr val="5E5E5E"/>
              </a:solidFill>
              <a:uFillTx/>
              <a:latin typeface="微软雅黑" panose="020B0503020204020204" charset="-122"/>
              <a:ea typeface="微软雅黑" panose="020B0503020204020204" charset="-122"/>
              <a:cs typeface="微软雅黑" panose="020B0503020204020204" charset="-122"/>
              <a:sym typeface="Helvetica Neue" panose="02000503000000020004"/>
            </a:endParaRPr>
          </a:p>
        </p:txBody>
      </p:sp>
      <p:sp>
        <p:nvSpPr>
          <p:cNvPr id="3" name="文本框 2"/>
          <p:cNvSpPr txBox="1"/>
          <p:nvPr>
            <p:custDataLst>
              <p:tags r:id="rId3"/>
            </p:custDataLst>
          </p:nvPr>
        </p:nvSpPr>
        <p:spPr>
          <a:xfrm>
            <a:off x="743585" y="352425"/>
            <a:ext cx="8260080" cy="1260475"/>
          </a:xfrm>
          <a:prstGeom prst="rect">
            <a:avLst/>
          </a:prstGeom>
          <a:noFill/>
        </p:spPr>
        <p:txBody>
          <a:bodyPr wrap="square" lIns="127000" tIns="50800" rIns="127000" bIns="50800" rtlCol="0" anchor="t" anchorCtr="0">
            <a:normAutofit/>
          </a:bodyPr>
          <a:p>
            <a:pPr algn="l" defTabSz="889000">
              <a:lnSpc>
                <a:spcPct val="90000"/>
              </a:lnSpc>
              <a:spcBef>
                <a:spcPct val="0"/>
              </a:spcBef>
              <a:spcAft>
                <a:spcPct val="35000"/>
              </a:spcAft>
              <a:buNone/>
            </a:pPr>
            <a:r>
              <a:rPr lang="en-US" sz="48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6.4 </a:t>
            </a:r>
            <a:r>
              <a:rPr lang="zh-CN" altLang="en-US" sz="48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正则断言</a:t>
            </a:r>
            <a:endParaRPr lang="en-US" altLang="zh-CN" sz="48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4"/>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pic>
        <p:nvPicPr>
          <p:cNvPr id="110" name="图片 109"/>
          <p:cNvPicPr/>
          <p:nvPr>
            <p:custDataLst>
              <p:tags r:id="rId5"/>
            </p:custDataLst>
          </p:nvPr>
        </p:nvPicPr>
        <p:blipFill>
          <a:blip r:embed="rId6"/>
          <a:stretch>
            <a:fillRect/>
          </a:stretch>
        </p:blipFill>
        <p:spPr>
          <a:xfrm>
            <a:off x="11183620" y="3689985"/>
            <a:ext cx="12960350" cy="7977505"/>
          </a:xfrm>
          <a:prstGeom prst="rect">
            <a:avLst/>
          </a:prstGeom>
          <a:noFill/>
          <a:ln w="9525">
            <a:noFill/>
          </a:ln>
        </p:spPr>
      </p:pic>
    </p:spTree>
    <p:custDataLst>
      <p:tags r:id="rId7"/>
    </p:custData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1819910" y="1355090"/>
            <a:ext cx="16343630" cy="935990"/>
          </a:xfrm>
          <a:ln>
            <a:noFill/>
          </a:ln>
        </p:spPr>
        <p:txBody>
          <a:bodyPr>
            <a:normAutofit fontScale="80000"/>
          </a:bodyPr>
          <a:lstStyle/>
          <a:p>
            <a:pPr marL="0" indent="0">
              <a:buNone/>
            </a:pPr>
            <a:r>
              <a:rPr lang="zh-CN" altLang="en-US" sz="6400" b="1">
                <a:solidFill>
                  <a:schemeClr val="accent1">
                    <a:lumMod val="50000"/>
                  </a:schemeClr>
                </a:solidFill>
                <a:latin typeface="黑体" panose="02010609060101010101" charset="-122"/>
                <a:ea typeface="黑体" panose="02010609060101010101" charset="-122"/>
                <a:cs typeface="黑体" panose="02010609060101010101" charset="-122"/>
                <a:sym typeface="+mn-ea"/>
              </a:rPr>
              <a:t>小结</a:t>
            </a:r>
            <a:endParaRPr lang="zh-CN" altLang="en-US" sz="6400" b="1">
              <a:solidFill>
                <a:schemeClr val="accent1">
                  <a:lumMod val="50000"/>
                </a:schemeClr>
              </a:solidFill>
              <a:latin typeface="黑体" panose="02010609060101010101" charset="-122"/>
              <a:ea typeface="黑体" panose="02010609060101010101" charset="-122"/>
              <a:cs typeface="黑体" panose="02010609060101010101" charset="-122"/>
              <a:sym typeface="+mn-ea"/>
            </a:endParaRPr>
          </a:p>
        </p:txBody>
      </p:sp>
      <p:sp>
        <p:nvSpPr>
          <p:cNvPr id="6" name="内容占位符 4"/>
          <p:cNvSpPr>
            <a:spLocks noGrp="1"/>
          </p:cNvSpPr>
          <p:nvPr>
            <p:custDataLst>
              <p:tags r:id="rId1"/>
            </p:custDataLst>
          </p:nvPr>
        </p:nvSpPr>
        <p:spPr>
          <a:xfrm>
            <a:off x="2047240" y="2537460"/>
            <a:ext cx="20946110" cy="9792970"/>
          </a:xfrm>
          <a:prstGeom prst="rect">
            <a:avLst/>
          </a:prstGeom>
          <a:noFill/>
          <a:ln>
            <a:noFill/>
          </a:ln>
        </p:spPr>
        <p:txBody>
          <a:bodyPr vert="horz" wrap="square" lIns="182880" tIns="91440" rIns="182880" bIns="91440" numCol="1" anchor="t" anchorCtr="0" compatLnSpc="1"/>
          <a:lstStyle>
            <a:lvl1pPr marL="480695" indent="-480695" algn="l" defTabSz="912495" rtl="0" eaLnBrk="1" fontAlgn="base" hangingPunct="1">
              <a:lnSpc>
                <a:spcPct val="150000"/>
              </a:lnSpc>
              <a:spcBef>
                <a:spcPts val="0"/>
              </a:spcBef>
              <a:spcAft>
                <a:spcPct val="0"/>
              </a:spcAft>
              <a:buClr>
                <a:schemeClr val="accent1"/>
              </a:buClr>
              <a:buFont typeface="Wingdings" panose="05000000000000000000" pitchFamily="2" charset="2"/>
              <a:buChar char="l"/>
              <a:defRPr sz="2400" b="1" kern="1200">
                <a:solidFill>
                  <a:schemeClr val="tx1"/>
                </a:solidFill>
                <a:latin typeface="思源黑体 CN Regular" panose="020B0500000000000000" pitchFamily="34" charset="-128"/>
                <a:ea typeface="思源黑体 CN Regular" panose="020B0500000000000000" pitchFamily="34" charset="-128"/>
                <a:cs typeface="+mn-cs"/>
                <a:sym typeface="Calibri" panose="020F0502020204030204" charset="0"/>
              </a:defRPr>
            </a:lvl1pPr>
            <a:lvl2pPr marL="836295" lvl="1" indent="-355600" algn="l" defTabSz="912495" rtl="0" eaLnBrk="1" fontAlgn="base" hangingPunct="1">
              <a:lnSpc>
                <a:spcPct val="150000"/>
              </a:lnSpc>
              <a:spcBef>
                <a:spcPts val="500"/>
              </a:spcBef>
              <a:spcAft>
                <a:spcPct val="0"/>
              </a:spcAft>
              <a:buClr>
                <a:schemeClr val="accent1"/>
              </a:buClr>
              <a:buFont typeface="Wingdings" panose="05000000000000000000" pitchFamily="2" charset="2"/>
              <a:buChar char="n"/>
              <a:defRPr sz="2000" b="0" kern="1200">
                <a:solidFill>
                  <a:schemeClr val="tx1"/>
                </a:solidFill>
                <a:latin typeface="思源黑体 CN Regular" panose="020B0500000000000000" pitchFamily="34" charset="-128"/>
                <a:ea typeface="思源黑体 CN Regular" panose="020B0500000000000000" pitchFamily="34" charset="-128"/>
                <a:cs typeface="+mn-cs"/>
                <a:sym typeface="Calibri" panose="020F0502020204030204" charset="0"/>
              </a:defRPr>
            </a:lvl2pPr>
            <a:lvl3pPr marL="1143000" lvl="2" indent="-228600" algn="l" defTabSz="912495" rtl="0" eaLnBrk="1" fontAlgn="base" hangingPunct="1">
              <a:lnSpc>
                <a:spcPct val="150000"/>
              </a:lnSpc>
              <a:spcBef>
                <a:spcPts val="500"/>
              </a:spcBef>
              <a:spcAft>
                <a:spcPct val="0"/>
              </a:spcAft>
              <a:buClr>
                <a:schemeClr val="accent1"/>
              </a:buClr>
              <a:buFont typeface="Wingdings" panose="05000000000000000000" pitchFamily="2" charset="2"/>
              <a:buChar char="ü"/>
              <a:defRPr sz="1800" b="0" kern="1200">
                <a:solidFill>
                  <a:schemeClr val="tx1"/>
                </a:solidFill>
                <a:latin typeface="思源黑体 CN Regular" panose="020B0500000000000000" pitchFamily="34" charset="-128"/>
                <a:ea typeface="思源黑体 CN Regular" panose="020B0500000000000000" pitchFamily="34" charset="-128"/>
                <a:cs typeface="+mn-cs"/>
                <a:sym typeface="Calibri" panose="020F0502020204030204" charset="0"/>
              </a:defRPr>
            </a:lvl3pPr>
            <a:lvl4pPr marL="1598930" lvl="3" indent="-227330" algn="l" defTabSz="912495" rtl="0" eaLnBrk="1" fontAlgn="base" hangingPunct="1">
              <a:lnSpc>
                <a:spcPct val="150000"/>
              </a:lnSpc>
              <a:spcBef>
                <a:spcPts val="500"/>
              </a:spcBef>
              <a:spcAft>
                <a:spcPct val="0"/>
              </a:spcAft>
              <a:buClr>
                <a:schemeClr val="accent1"/>
              </a:buClr>
              <a:buFont typeface="Arial" panose="020B0604020202020204" pitchFamily="34" charset="0"/>
              <a:buChar char="•"/>
              <a:defRPr sz="1600" b="0" kern="1200">
                <a:solidFill>
                  <a:schemeClr val="tx1"/>
                </a:solidFill>
                <a:latin typeface="思源黑体 CN Regular" panose="020B0500000000000000" pitchFamily="34" charset="-128"/>
                <a:ea typeface="思源黑体 CN Regular" panose="020B0500000000000000" pitchFamily="34" charset="-128"/>
                <a:cs typeface="+mn-cs"/>
                <a:sym typeface="Calibri" panose="020F0502020204030204" charset="0"/>
              </a:defRPr>
            </a:lvl4pPr>
            <a:lvl5pPr marL="2056130" lvl="4" indent="-227330" algn="l" defTabSz="912495" rtl="0" eaLnBrk="1" fontAlgn="base" hangingPunct="1">
              <a:lnSpc>
                <a:spcPct val="150000"/>
              </a:lnSpc>
              <a:spcBef>
                <a:spcPts val="500"/>
              </a:spcBef>
              <a:spcAft>
                <a:spcPct val="0"/>
              </a:spcAft>
              <a:buClr>
                <a:schemeClr val="accent1"/>
              </a:buClr>
              <a:buFont typeface="Arial" panose="020B0604020202020204" pitchFamily="34" charset="0"/>
              <a:buChar char="•"/>
              <a:defRPr sz="1400" b="0" kern="1200">
                <a:solidFill>
                  <a:schemeClr val="tx1"/>
                </a:solidFill>
                <a:latin typeface="思源黑体 CN Regular" panose="020B0500000000000000" pitchFamily="34" charset="-128"/>
                <a:ea typeface="思源黑体 CN Regular" panose="020B0500000000000000" pitchFamily="34" charset="-128"/>
                <a:cs typeface="+mn-cs"/>
                <a:sym typeface="Calibri" panose="020F0502020204030204" charset="0"/>
              </a:defRPr>
            </a:lvl5pPr>
            <a:lvl6pPr marL="3352800" lvl="5" indent="-304800" algn="l" defTabSz="913765" eaLnBrk="1" fontAlgn="base" latinLnBrk="0" hangingPunct="1">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sym typeface="Calibri" panose="020F0502020204030204" charset="0"/>
              </a:defRPr>
            </a:lvl6pPr>
            <a:lvl7pPr marL="3962400" lvl="6" indent="-304800" algn="l" defTabSz="913765" eaLnBrk="1" fontAlgn="base" latinLnBrk="0" hangingPunct="1">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sym typeface="Calibri" panose="020F0502020204030204" charset="0"/>
              </a:defRPr>
            </a:lvl7pPr>
            <a:lvl8pPr marL="4572000" lvl="7" indent="-304800" algn="l" defTabSz="913765" eaLnBrk="1" fontAlgn="base" latinLnBrk="0" hangingPunct="1">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sym typeface="Calibri" panose="020F0502020204030204" charset="0"/>
              </a:defRPr>
            </a:lvl8pPr>
            <a:lvl9pPr marL="5181600" lvl="8" indent="-304800" algn="l" defTabSz="913765" eaLnBrk="1" fontAlgn="base" latinLnBrk="0" hangingPunct="1">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sym typeface="Calibri" panose="020F0502020204030204" charset="0"/>
              </a:defRPr>
            </a:lvl9pPr>
          </a:lstStyle>
          <a:p>
            <a:r>
              <a:rPr lang="en-US" altLang="zh-CN" sz="4800" b="0" spc="140" smtClean="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介绍</a:t>
            </a:r>
            <a:r>
              <a:rPr lang="zh-CN" altLang="en-US" sz="4800" b="0" spc="140" smtClean="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了接口用例前</a:t>
            </a:r>
            <a:r>
              <a:rPr lang="en-US" altLang="zh-CN" sz="4800" b="0" spc="140" smtClean="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4800" b="0" spc="140" smtClean="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后置脚本使用</a:t>
            </a:r>
            <a:r>
              <a:rPr lang="en-US" altLang="zh-CN" sz="4800" b="0" spc="140" smtClean="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endParaRPr lang="zh-CN" altLang="en-US" sz="4800" b="0">
              <a:latin typeface="微软雅黑" panose="020B0503020204020204" charset="-122"/>
              <a:ea typeface="微软雅黑" panose="020B0503020204020204" charset="-122"/>
            </a:endParaRPr>
          </a:p>
          <a:p>
            <a:r>
              <a:rPr lang="en-US" altLang="zh-CN" sz="4800" b="0" spc="140" smtClean="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介绍</a:t>
            </a:r>
            <a:r>
              <a:rPr lang="zh-CN" altLang="en-US" sz="4800" b="0" spc="140" smtClean="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了接口用例前</a:t>
            </a:r>
            <a:r>
              <a:rPr lang="en-US" altLang="zh-CN" sz="4800" b="0" spc="140" smtClean="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4800" b="0" spc="140" smtClean="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后置</a:t>
            </a:r>
            <a:r>
              <a:rPr lang="en-US" altLang="zh-CN" sz="4800" b="0" spc="140" smtClean="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 SQL </a:t>
            </a:r>
            <a:r>
              <a:rPr lang="zh-CN" altLang="en-US" sz="4800" b="0" spc="140" smtClean="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使用</a:t>
            </a:r>
            <a:r>
              <a:rPr lang="en-US" altLang="zh-CN" sz="4800" b="0" spc="140" smtClean="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endParaRPr lang="en-US" altLang="zh-CN" sz="4800" b="0" spc="140" smtClean="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r>
              <a:rPr lang="en-US" altLang="zh-CN" sz="4800" b="0" spc="140" smtClean="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掌握</a:t>
            </a:r>
            <a:r>
              <a:rPr lang="zh-CN" altLang="en-US" sz="4800" b="0" spc="140" smtClean="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在接口用例上怎么使用提取参数</a:t>
            </a:r>
            <a:r>
              <a:rPr lang="en-US" altLang="zh-CN" sz="4800" b="0" spc="140" smtClean="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endParaRPr lang="zh-CN" altLang="en-US" sz="4800" b="0">
              <a:latin typeface="微软雅黑" panose="020B0503020204020204" charset="-122"/>
              <a:ea typeface="微软雅黑" panose="020B0503020204020204" charset="-122"/>
            </a:endParaRPr>
          </a:p>
          <a:p>
            <a:r>
              <a:rPr lang="en-US" altLang="zh-CN" sz="4800" b="0" spc="140" smtClean="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掌握</a:t>
            </a:r>
            <a:r>
              <a:rPr lang="zh-CN" sz="4800" b="0" spc="140" smtClean="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在接口用例上怎么使用断言规则</a:t>
            </a:r>
            <a:r>
              <a:rPr lang="en-US" altLang="zh-CN" sz="4800" b="0" spc="140" smtClean="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endParaRPr lang="en-US" altLang="zh-CN" sz="4800" b="0" spc="140" smtClean="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endParaRPr lang="zh-CN" altLang="en-US" sz="4800" b="0">
              <a:latin typeface="微软雅黑" panose="020B0503020204020204" charset="-122"/>
              <a:ea typeface="微软雅黑" panose="020B0503020204020204" charset="-122"/>
              <a:sym typeface="+mn-ea"/>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1819910" y="1355090"/>
            <a:ext cx="16343630" cy="935990"/>
          </a:xfrm>
          <a:ln>
            <a:noFill/>
          </a:ln>
        </p:spPr>
        <p:txBody>
          <a:bodyPr>
            <a:normAutofit fontScale="70000"/>
          </a:bodyPr>
          <a:lstStyle/>
          <a:p>
            <a:pPr marL="0" indent="0">
              <a:buNone/>
            </a:pPr>
            <a:r>
              <a:rPr lang="zh-CN" altLang="en-US" sz="6400" b="1">
                <a:solidFill>
                  <a:schemeClr val="accent1">
                    <a:lumMod val="50000"/>
                  </a:schemeClr>
                </a:solidFill>
                <a:cs typeface="黑体" panose="02010609060101010101" charset="-122"/>
                <a:sym typeface="+mn-ea"/>
              </a:rPr>
              <a:t>课堂作业</a:t>
            </a:r>
            <a:endParaRPr lang="en-US" altLang="zh-CN" sz="6400" b="1">
              <a:solidFill>
                <a:schemeClr val="accent1">
                  <a:lumMod val="50000"/>
                </a:schemeClr>
              </a:solidFill>
              <a:cs typeface="黑体" panose="02010609060101010101" charset="-122"/>
              <a:sym typeface="+mn-ea"/>
            </a:endParaRPr>
          </a:p>
        </p:txBody>
      </p:sp>
      <p:sp>
        <p:nvSpPr>
          <p:cNvPr id="6" name="内容占位符 4"/>
          <p:cNvSpPr>
            <a:spLocks noGrp="1"/>
          </p:cNvSpPr>
          <p:nvPr>
            <p:custDataLst>
              <p:tags r:id="rId1"/>
            </p:custDataLst>
          </p:nvPr>
        </p:nvSpPr>
        <p:spPr>
          <a:xfrm>
            <a:off x="2047240" y="2537460"/>
            <a:ext cx="20946110" cy="9792970"/>
          </a:xfrm>
          <a:prstGeom prst="rect">
            <a:avLst/>
          </a:prstGeom>
          <a:noFill/>
          <a:ln>
            <a:noFill/>
          </a:ln>
        </p:spPr>
        <p:txBody>
          <a:bodyPr vert="horz" wrap="square" lIns="182880" tIns="91440" rIns="182880" bIns="91440" numCol="1" anchor="t" anchorCtr="0" compatLnSpc="1"/>
          <a:lstStyle>
            <a:lvl1pPr marL="480695" indent="-480695" algn="l" defTabSz="912495" rtl="0" eaLnBrk="1" fontAlgn="base" hangingPunct="1">
              <a:lnSpc>
                <a:spcPct val="150000"/>
              </a:lnSpc>
              <a:spcBef>
                <a:spcPts val="0"/>
              </a:spcBef>
              <a:spcAft>
                <a:spcPct val="0"/>
              </a:spcAft>
              <a:buClr>
                <a:schemeClr val="accent1"/>
              </a:buClr>
              <a:buFont typeface="Wingdings" panose="05000000000000000000" pitchFamily="2" charset="2"/>
              <a:buChar char="l"/>
              <a:defRPr sz="2400" b="1" kern="1200">
                <a:solidFill>
                  <a:schemeClr val="tx1"/>
                </a:solidFill>
                <a:latin typeface="思源黑体 CN Regular" panose="020B0500000000000000" pitchFamily="34" charset="-128"/>
                <a:ea typeface="思源黑体 CN Regular" panose="020B0500000000000000" pitchFamily="34" charset="-128"/>
                <a:cs typeface="+mn-cs"/>
                <a:sym typeface="Calibri" panose="020F0502020204030204" charset="0"/>
              </a:defRPr>
            </a:lvl1pPr>
            <a:lvl2pPr marL="836295" lvl="1" indent="-355600" algn="l" defTabSz="912495" rtl="0" eaLnBrk="1" fontAlgn="base" hangingPunct="1">
              <a:lnSpc>
                <a:spcPct val="150000"/>
              </a:lnSpc>
              <a:spcBef>
                <a:spcPts val="500"/>
              </a:spcBef>
              <a:spcAft>
                <a:spcPct val="0"/>
              </a:spcAft>
              <a:buClr>
                <a:schemeClr val="accent1"/>
              </a:buClr>
              <a:buFont typeface="Wingdings" panose="05000000000000000000" pitchFamily="2" charset="2"/>
              <a:buChar char="n"/>
              <a:defRPr sz="2000" b="0" kern="1200">
                <a:solidFill>
                  <a:schemeClr val="tx1"/>
                </a:solidFill>
                <a:latin typeface="思源黑体 CN Regular" panose="020B0500000000000000" pitchFamily="34" charset="-128"/>
                <a:ea typeface="思源黑体 CN Regular" panose="020B0500000000000000" pitchFamily="34" charset="-128"/>
                <a:cs typeface="+mn-cs"/>
                <a:sym typeface="Calibri" panose="020F0502020204030204" charset="0"/>
              </a:defRPr>
            </a:lvl2pPr>
            <a:lvl3pPr marL="1143000" lvl="2" indent="-228600" algn="l" defTabSz="912495" rtl="0" eaLnBrk="1" fontAlgn="base" hangingPunct="1">
              <a:lnSpc>
                <a:spcPct val="150000"/>
              </a:lnSpc>
              <a:spcBef>
                <a:spcPts val="500"/>
              </a:spcBef>
              <a:spcAft>
                <a:spcPct val="0"/>
              </a:spcAft>
              <a:buClr>
                <a:schemeClr val="accent1"/>
              </a:buClr>
              <a:buFont typeface="Wingdings" panose="05000000000000000000" pitchFamily="2" charset="2"/>
              <a:buChar char="ü"/>
              <a:defRPr sz="1800" b="0" kern="1200">
                <a:solidFill>
                  <a:schemeClr val="tx1"/>
                </a:solidFill>
                <a:latin typeface="思源黑体 CN Regular" panose="020B0500000000000000" pitchFamily="34" charset="-128"/>
                <a:ea typeface="思源黑体 CN Regular" panose="020B0500000000000000" pitchFamily="34" charset="-128"/>
                <a:cs typeface="+mn-cs"/>
                <a:sym typeface="Calibri" panose="020F0502020204030204" charset="0"/>
              </a:defRPr>
            </a:lvl3pPr>
            <a:lvl4pPr marL="1598930" lvl="3" indent="-227330" algn="l" defTabSz="912495" rtl="0" eaLnBrk="1" fontAlgn="base" hangingPunct="1">
              <a:lnSpc>
                <a:spcPct val="150000"/>
              </a:lnSpc>
              <a:spcBef>
                <a:spcPts val="500"/>
              </a:spcBef>
              <a:spcAft>
                <a:spcPct val="0"/>
              </a:spcAft>
              <a:buClr>
                <a:schemeClr val="accent1"/>
              </a:buClr>
              <a:buFont typeface="Arial" panose="020B0604020202020204" pitchFamily="34" charset="0"/>
              <a:buChar char="•"/>
              <a:defRPr sz="1600" b="0" kern="1200">
                <a:solidFill>
                  <a:schemeClr val="tx1"/>
                </a:solidFill>
                <a:latin typeface="思源黑体 CN Regular" panose="020B0500000000000000" pitchFamily="34" charset="-128"/>
                <a:ea typeface="思源黑体 CN Regular" panose="020B0500000000000000" pitchFamily="34" charset="-128"/>
                <a:cs typeface="+mn-cs"/>
                <a:sym typeface="Calibri" panose="020F0502020204030204" charset="0"/>
              </a:defRPr>
            </a:lvl4pPr>
            <a:lvl5pPr marL="2056130" lvl="4" indent="-227330" algn="l" defTabSz="912495" rtl="0" eaLnBrk="1" fontAlgn="base" hangingPunct="1">
              <a:lnSpc>
                <a:spcPct val="150000"/>
              </a:lnSpc>
              <a:spcBef>
                <a:spcPts val="500"/>
              </a:spcBef>
              <a:spcAft>
                <a:spcPct val="0"/>
              </a:spcAft>
              <a:buClr>
                <a:schemeClr val="accent1"/>
              </a:buClr>
              <a:buFont typeface="Arial" panose="020B0604020202020204" pitchFamily="34" charset="0"/>
              <a:buChar char="•"/>
              <a:defRPr sz="1400" b="0" kern="1200">
                <a:solidFill>
                  <a:schemeClr val="tx1"/>
                </a:solidFill>
                <a:latin typeface="思源黑体 CN Regular" panose="020B0500000000000000" pitchFamily="34" charset="-128"/>
                <a:ea typeface="思源黑体 CN Regular" panose="020B0500000000000000" pitchFamily="34" charset="-128"/>
                <a:cs typeface="+mn-cs"/>
                <a:sym typeface="Calibri" panose="020F0502020204030204" charset="0"/>
              </a:defRPr>
            </a:lvl5pPr>
            <a:lvl6pPr marL="3352800" lvl="5" indent="-304800" algn="l" defTabSz="913765" eaLnBrk="1" fontAlgn="base" latinLnBrk="0" hangingPunct="1">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sym typeface="Calibri" panose="020F0502020204030204" charset="0"/>
              </a:defRPr>
            </a:lvl6pPr>
            <a:lvl7pPr marL="3962400" lvl="6" indent="-304800" algn="l" defTabSz="913765" eaLnBrk="1" fontAlgn="base" latinLnBrk="0" hangingPunct="1">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sym typeface="Calibri" panose="020F0502020204030204" charset="0"/>
              </a:defRPr>
            </a:lvl7pPr>
            <a:lvl8pPr marL="4572000" lvl="7" indent="-304800" algn="l" defTabSz="913765" eaLnBrk="1" fontAlgn="base" latinLnBrk="0" hangingPunct="1">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sym typeface="Calibri" panose="020F0502020204030204" charset="0"/>
              </a:defRPr>
            </a:lvl8pPr>
            <a:lvl9pPr marL="5181600" lvl="8" indent="-304800" algn="l" defTabSz="913765" eaLnBrk="1" fontAlgn="base" latinLnBrk="0" hangingPunct="1">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sym typeface="Calibri" panose="020F0502020204030204" charset="0"/>
              </a:defRPr>
            </a:lvl9pPr>
          </a:lstStyle>
          <a:p>
            <a:r>
              <a:rPr lang="en-US" altLang="zh-CN" sz="4800" b="0" spc="240">
                <a:solidFill>
                  <a:schemeClr val="tx1">
                    <a:lumMod val="75000"/>
                    <a:lumOff val="25000"/>
                  </a:schemeClr>
                </a:solidFill>
                <a:latin typeface="微软雅黑" panose="020B0503020204020204" charset="-122"/>
                <a:ea typeface="微软雅黑" panose="020B0503020204020204" charset="-122"/>
                <a:sym typeface="+mn-ea"/>
              </a:rPr>
              <a:t> </a:t>
            </a:r>
            <a:r>
              <a:rPr lang="zh-CN" sz="4800" b="0" spc="240">
                <a:solidFill>
                  <a:schemeClr val="tx1">
                    <a:lumMod val="75000"/>
                    <a:lumOff val="25000"/>
                  </a:schemeClr>
                </a:solidFill>
                <a:latin typeface="微软雅黑" panose="020B0503020204020204" charset="-122"/>
                <a:ea typeface="微软雅黑" panose="020B0503020204020204" charset="-122"/>
                <a:sym typeface="+mn-ea"/>
              </a:rPr>
              <a:t>通过了一系统的学习，下面要给你们布置一个任务</a:t>
            </a:r>
            <a:endParaRPr lang="zh-CN" sz="4800" b="0" spc="240">
              <a:solidFill>
                <a:schemeClr val="tx1">
                  <a:lumMod val="75000"/>
                  <a:lumOff val="25000"/>
                </a:schemeClr>
              </a:solidFill>
              <a:latin typeface="微软雅黑" panose="020B0503020204020204" charset="-122"/>
              <a:ea typeface="微软雅黑" panose="020B0503020204020204" charset="-122"/>
              <a:sym typeface="+mn-ea"/>
            </a:endParaRPr>
          </a:p>
          <a:p>
            <a:r>
              <a:rPr lang="zh-CN" sz="4800" b="0" spc="240">
                <a:solidFill>
                  <a:schemeClr val="tx1">
                    <a:lumMod val="75000"/>
                    <a:lumOff val="25000"/>
                  </a:schemeClr>
                </a:solidFill>
                <a:latin typeface="微软雅黑" panose="020B0503020204020204" charset="-122"/>
                <a:ea typeface="微软雅黑" panose="020B0503020204020204" charset="-122"/>
                <a:sym typeface="+mn-ea"/>
              </a:rPr>
              <a:t>作业内容：根据</a:t>
            </a:r>
            <a:r>
              <a:rPr lang="en-US" altLang="zh-CN" sz="4800" b="0" spc="240">
                <a:solidFill>
                  <a:schemeClr val="tx1">
                    <a:lumMod val="75000"/>
                    <a:lumOff val="25000"/>
                  </a:schemeClr>
                </a:solidFill>
                <a:latin typeface="微软雅黑" panose="020B0503020204020204" charset="-122"/>
                <a:ea typeface="微软雅黑" panose="020B0503020204020204" charset="-122"/>
                <a:sym typeface="+mn-ea"/>
              </a:rPr>
              <a:t> Halo </a:t>
            </a:r>
            <a:r>
              <a:rPr lang="zh-CN" altLang="en-US" sz="4800" b="0" spc="240">
                <a:solidFill>
                  <a:schemeClr val="tx1">
                    <a:lumMod val="75000"/>
                    <a:lumOff val="25000"/>
                  </a:schemeClr>
                </a:solidFill>
                <a:latin typeface="微软雅黑" panose="020B0503020204020204" charset="-122"/>
                <a:ea typeface="微软雅黑" panose="020B0503020204020204" charset="-122"/>
                <a:sym typeface="+mn-ea"/>
              </a:rPr>
              <a:t>接口文档完成发布文章用例设计</a:t>
            </a:r>
            <a:endParaRPr lang="zh-CN" sz="4800" b="0" spc="240">
              <a:solidFill>
                <a:schemeClr val="tx1">
                  <a:lumMod val="75000"/>
                  <a:lumOff val="25000"/>
                </a:schemeClr>
              </a:solidFill>
              <a:latin typeface="微软雅黑" panose="020B0503020204020204" charset="-122"/>
              <a:ea typeface="微软雅黑" panose="020B0503020204020204" charset="-122"/>
              <a:sym typeface="+mn-ea"/>
            </a:endParaRPr>
          </a:p>
          <a:p>
            <a:r>
              <a:rPr lang="zh-CN" altLang="en-US" sz="4800" b="0" spc="240">
                <a:solidFill>
                  <a:schemeClr val="tx1">
                    <a:lumMod val="75000"/>
                    <a:lumOff val="25000"/>
                  </a:schemeClr>
                </a:solidFill>
                <a:latin typeface="微软雅黑" panose="020B0503020204020204" charset="-122"/>
                <a:ea typeface="微软雅黑" panose="020B0503020204020204" charset="-122"/>
                <a:sym typeface="+mn-ea"/>
              </a:rPr>
              <a:t>要求如下：</a:t>
            </a:r>
            <a:endParaRPr lang="zh-CN" altLang="en-US" sz="4800" b="0" spc="240">
              <a:solidFill>
                <a:schemeClr val="tx1">
                  <a:lumMod val="75000"/>
                  <a:lumOff val="25000"/>
                </a:schemeClr>
              </a:solidFill>
              <a:latin typeface="微软雅黑" panose="020B0503020204020204" charset="-122"/>
              <a:ea typeface="微软雅黑" panose="020B0503020204020204" charset="-122"/>
              <a:sym typeface="+mn-ea"/>
            </a:endParaRPr>
          </a:p>
          <a:p>
            <a:pPr marL="480695" lvl="1" indent="0">
              <a:buNone/>
            </a:pPr>
            <a:r>
              <a:rPr lang="en-US" altLang="zh-CN" sz="4000" b="0" spc="240">
                <a:solidFill>
                  <a:schemeClr val="tx1">
                    <a:lumMod val="75000"/>
                    <a:lumOff val="25000"/>
                  </a:schemeClr>
                </a:solidFill>
                <a:latin typeface="微软雅黑" panose="020B0503020204020204" charset="-122"/>
                <a:ea typeface="微软雅黑" panose="020B0503020204020204" charset="-122"/>
                <a:sym typeface="+mn-ea"/>
              </a:rPr>
              <a:t>1</a:t>
            </a:r>
            <a:r>
              <a:rPr lang="zh-CN" altLang="en-US" sz="4000" b="0" spc="240">
                <a:solidFill>
                  <a:schemeClr val="tx1">
                    <a:lumMod val="75000"/>
                    <a:lumOff val="25000"/>
                  </a:schemeClr>
                </a:solidFill>
                <a:latin typeface="微软雅黑" panose="020B0503020204020204" charset="-122"/>
                <a:ea typeface="微软雅黑" panose="020B0503020204020204" charset="-122"/>
                <a:sym typeface="+mn-ea"/>
              </a:rPr>
              <a:t>、在第五节课作业的基础上设计接口用例。</a:t>
            </a:r>
            <a:endParaRPr lang="en-US" altLang="zh-CN" sz="4000" b="0" spc="240">
              <a:solidFill>
                <a:schemeClr val="tx1">
                  <a:lumMod val="75000"/>
                  <a:lumOff val="25000"/>
                </a:schemeClr>
              </a:solidFill>
              <a:latin typeface="微软雅黑" panose="020B0503020204020204" charset="-122"/>
              <a:ea typeface="微软雅黑" panose="020B0503020204020204" charset="-122"/>
              <a:sym typeface="+mn-ea"/>
            </a:endParaRPr>
          </a:p>
          <a:p>
            <a:pPr marL="480695" lvl="1" indent="0">
              <a:buNone/>
            </a:pPr>
            <a:r>
              <a:rPr lang="en-US" altLang="zh-CN" sz="4000" b="0" spc="240">
                <a:solidFill>
                  <a:schemeClr val="tx1">
                    <a:lumMod val="75000"/>
                    <a:lumOff val="25000"/>
                  </a:schemeClr>
                </a:solidFill>
                <a:latin typeface="微软雅黑" panose="020B0503020204020204" charset="-122"/>
                <a:ea typeface="微软雅黑" panose="020B0503020204020204" charset="-122"/>
                <a:sym typeface="+mn-ea"/>
              </a:rPr>
              <a:t>2</a:t>
            </a:r>
            <a:r>
              <a:rPr lang="zh-CN" altLang="en-US" sz="4000" b="0" spc="240">
                <a:solidFill>
                  <a:schemeClr val="tx1">
                    <a:lumMod val="75000"/>
                    <a:lumOff val="25000"/>
                  </a:schemeClr>
                </a:solidFill>
                <a:latin typeface="微软雅黑" panose="020B0503020204020204" charset="-122"/>
                <a:ea typeface="微软雅黑" panose="020B0503020204020204" charset="-122"/>
                <a:sym typeface="+mn-ea"/>
              </a:rPr>
              <a:t>、完善接口中用例的请求参数，使用</a:t>
            </a:r>
            <a:r>
              <a:rPr lang="en-US" altLang="zh-CN" sz="4000" b="0" spc="240">
                <a:solidFill>
                  <a:schemeClr val="tx1">
                    <a:lumMod val="75000"/>
                    <a:lumOff val="25000"/>
                  </a:schemeClr>
                </a:solidFill>
                <a:latin typeface="微软雅黑" panose="020B0503020204020204" charset="-122"/>
                <a:ea typeface="微软雅黑" panose="020B0503020204020204" charset="-122"/>
                <a:sym typeface="+mn-ea"/>
              </a:rPr>
              <a:t> jmeter </a:t>
            </a:r>
            <a:r>
              <a:rPr lang="zh-CN" altLang="en-US" sz="4000" b="0" spc="240">
                <a:solidFill>
                  <a:schemeClr val="tx1">
                    <a:lumMod val="75000"/>
                    <a:lumOff val="25000"/>
                  </a:schemeClr>
                </a:solidFill>
                <a:latin typeface="微软雅黑" panose="020B0503020204020204" charset="-122"/>
                <a:ea typeface="微软雅黑" panose="020B0503020204020204" charset="-122"/>
                <a:sym typeface="+mn-ea"/>
              </a:rPr>
              <a:t>函数或者</a:t>
            </a:r>
            <a:r>
              <a:rPr lang="en-US" altLang="zh-CN" sz="4000" b="0" spc="240">
                <a:solidFill>
                  <a:schemeClr val="tx1">
                    <a:lumMod val="75000"/>
                    <a:lumOff val="25000"/>
                  </a:schemeClr>
                </a:solidFill>
                <a:latin typeface="微软雅黑" panose="020B0503020204020204" charset="-122"/>
                <a:ea typeface="微软雅黑" panose="020B0503020204020204" charset="-122"/>
                <a:sym typeface="+mn-ea"/>
              </a:rPr>
              <a:t> mock.js </a:t>
            </a:r>
            <a:r>
              <a:rPr lang="zh-CN" altLang="en-US" sz="4000" b="0" spc="240">
                <a:solidFill>
                  <a:schemeClr val="tx1">
                    <a:lumMod val="75000"/>
                    <a:lumOff val="25000"/>
                  </a:schemeClr>
                </a:solidFill>
                <a:latin typeface="微软雅黑" panose="020B0503020204020204" charset="-122"/>
                <a:ea typeface="微软雅黑" panose="020B0503020204020204" charset="-122"/>
                <a:sym typeface="+mn-ea"/>
              </a:rPr>
              <a:t>函数将重要请求参数进行参数化。</a:t>
            </a:r>
            <a:endParaRPr lang="zh-CN" altLang="en-US" sz="4000" b="0" spc="240">
              <a:solidFill>
                <a:schemeClr val="tx1">
                  <a:lumMod val="75000"/>
                  <a:lumOff val="25000"/>
                </a:schemeClr>
              </a:solidFill>
              <a:latin typeface="微软雅黑" panose="020B0503020204020204" charset="-122"/>
              <a:ea typeface="微软雅黑" panose="020B0503020204020204" charset="-122"/>
              <a:sym typeface="+mn-ea"/>
            </a:endParaRPr>
          </a:p>
          <a:p>
            <a:pPr marL="480695" lvl="1" indent="0">
              <a:buNone/>
            </a:pPr>
            <a:r>
              <a:rPr lang="en-US" altLang="zh-CN" sz="4000" b="0" spc="240">
                <a:solidFill>
                  <a:schemeClr val="tx1">
                    <a:lumMod val="75000"/>
                    <a:lumOff val="25000"/>
                  </a:schemeClr>
                </a:solidFill>
                <a:latin typeface="微软雅黑" panose="020B0503020204020204" charset="-122"/>
                <a:ea typeface="微软雅黑" panose="020B0503020204020204" charset="-122"/>
                <a:sym typeface="+mn-ea"/>
              </a:rPr>
              <a:t>3</a:t>
            </a:r>
            <a:r>
              <a:rPr lang="zh-CN" altLang="en-US" sz="4000" b="0" spc="240">
                <a:solidFill>
                  <a:schemeClr val="tx1">
                    <a:lumMod val="75000"/>
                    <a:lumOff val="25000"/>
                  </a:schemeClr>
                </a:solidFill>
                <a:latin typeface="微软雅黑" panose="020B0503020204020204" charset="-122"/>
                <a:ea typeface="微软雅黑" panose="020B0503020204020204" charset="-122"/>
                <a:sym typeface="+mn-ea"/>
              </a:rPr>
              <a:t>、使用断言规则校验接口返回是否正确。</a:t>
            </a:r>
            <a:endParaRPr lang="zh-CN" altLang="en-US" sz="4000" b="0" spc="240">
              <a:solidFill>
                <a:schemeClr val="tx1">
                  <a:lumMod val="75000"/>
                  <a:lumOff val="25000"/>
                </a:schemeClr>
              </a:solidFill>
              <a:latin typeface="微软雅黑" panose="020B0503020204020204" charset="-122"/>
              <a:ea typeface="微软雅黑" panose="020B0503020204020204" charset="-122"/>
              <a:sym typeface="+mn-ea"/>
            </a:endParaRPr>
          </a:p>
          <a:p>
            <a:pPr marL="480695" lvl="1" indent="0">
              <a:buNone/>
            </a:pPr>
            <a:r>
              <a:rPr lang="en-US" altLang="zh-CN" sz="4000" b="0" spc="240">
                <a:solidFill>
                  <a:schemeClr val="tx1">
                    <a:lumMod val="75000"/>
                    <a:lumOff val="25000"/>
                  </a:schemeClr>
                </a:solidFill>
                <a:latin typeface="微软雅黑" panose="020B0503020204020204" charset="-122"/>
                <a:ea typeface="微软雅黑" panose="020B0503020204020204" charset="-122"/>
                <a:sym typeface="+mn-ea"/>
              </a:rPr>
              <a:t>4</a:t>
            </a:r>
            <a:r>
              <a:rPr lang="zh-CN" altLang="en-US" sz="4000" b="0" spc="240">
                <a:solidFill>
                  <a:schemeClr val="tx1">
                    <a:lumMod val="75000"/>
                    <a:lumOff val="25000"/>
                  </a:schemeClr>
                </a:solidFill>
                <a:latin typeface="微软雅黑" panose="020B0503020204020204" charset="-122"/>
                <a:ea typeface="微软雅黑" panose="020B0503020204020204" charset="-122"/>
                <a:sym typeface="+mn-ea"/>
              </a:rPr>
              <a:t>、执行接口用例。</a:t>
            </a:r>
            <a:endParaRPr lang="en-US" altLang="zh-CN" sz="4000" b="0" spc="240">
              <a:solidFill>
                <a:schemeClr val="tx1">
                  <a:lumMod val="75000"/>
                  <a:lumOff val="25000"/>
                </a:schemeClr>
              </a:solidFill>
              <a:latin typeface="微软雅黑" panose="020B0503020204020204" charset="-122"/>
              <a:ea typeface="微软雅黑" panose="020B0503020204020204" charset="-122"/>
              <a:sym typeface="+mn-ea"/>
            </a:endParaRPr>
          </a:p>
          <a:p>
            <a:pPr marL="480695" lvl="1" indent="0">
              <a:buNone/>
            </a:pPr>
            <a:endParaRPr lang="zh-CN" altLang="en-US" sz="4000" b="0" spc="240">
              <a:solidFill>
                <a:schemeClr val="tx1">
                  <a:lumMod val="75000"/>
                  <a:lumOff val="25000"/>
                </a:schemeClr>
              </a:solidFill>
              <a:latin typeface="微软雅黑" panose="020B0503020204020204" charset="-122"/>
              <a:ea typeface="微软雅黑" panose="020B0503020204020204" charset="-122"/>
              <a:sym typeface="+mn-ea"/>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8" name="因为热爱-01.png" descr="因为热爱-01.png"/>
          <p:cNvPicPr>
            <a:picLocks noChangeAspect="1"/>
          </p:cNvPicPr>
          <p:nvPr/>
        </p:nvPicPr>
        <p:blipFill>
          <a:blip r:embed="rId1"/>
          <a:stretch>
            <a:fillRect/>
          </a:stretch>
        </p:blipFill>
        <p:spPr>
          <a:xfrm>
            <a:off x="3949522" y="4804412"/>
            <a:ext cx="16484955" cy="4107176"/>
          </a:xfrm>
          <a:prstGeom prst="rect">
            <a:avLst/>
          </a:prstGeom>
          <a:ln w="12700">
            <a:miter lim="400000"/>
            <a:headEnd/>
            <a:tailEnd/>
          </a:ln>
        </p:spPr>
      </p:pic>
      <p:pic>
        <p:nvPicPr>
          <p:cNvPr id="1189" name="MeterSphere-反白.png" descr="MeterSphere-反白.png"/>
          <p:cNvPicPr>
            <a:picLocks noChangeAspect="1"/>
          </p:cNvPicPr>
          <p:nvPr/>
        </p:nvPicPr>
        <p:blipFill>
          <a:blip r:embed="rId2"/>
          <a:stretch>
            <a:fillRect/>
          </a:stretch>
        </p:blipFill>
        <p:spPr>
          <a:xfrm>
            <a:off x="687417" y="792011"/>
            <a:ext cx="5747928" cy="1082978"/>
          </a:xfrm>
          <a:prstGeom prst="rect">
            <a:avLst/>
          </a:prstGeom>
          <a:ln w="12700">
            <a:miter lim="400000"/>
            <a:headEnd/>
            <a:tailEnd/>
          </a:ln>
        </p:spPr>
      </p:pic>
      <p:sp>
        <p:nvSpPr>
          <p:cNvPr id="2" name="文本框 1"/>
          <p:cNvSpPr txBox="1"/>
          <p:nvPr/>
        </p:nvSpPr>
        <p:spPr>
          <a:xfrm>
            <a:off x="17736185" y="10817543"/>
            <a:ext cx="4759960" cy="13728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8000" b="1" i="0" u="none" strike="noStrike" cap="none" spc="0" normalizeH="0" baseline="0">
                <a:ln>
                  <a:noFill/>
                </a:ln>
                <a:solidFill>
                  <a:schemeClr val="bg1">
                    <a:lumMod val="95000"/>
                  </a:schemeClr>
                </a:solidFill>
                <a:effectLst/>
                <a:uFillTx/>
                <a:latin typeface="黑体" panose="02010609060101010101" charset="-122"/>
                <a:ea typeface="黑体" panose="02010609060101010101" charset="-122"/>
                <a:cs typeface="Helvetica Neue" panose="02000503000000020004"/>
                <a:sym typeface="Helvetica Neue" panose="02000503000000020004"/>
              </a:rPr>
              <a:t>谢谢！</a:t>
            </a:r>
            <a:endParaRPr kumimoji="0" lang="zh-CN" altLang="en-US" sz="8000" b="1" i="0" u="none" strike="noStrike" cap="none" spc="0" normalizeH="0" baseline="0">
              <a:ln>
                <a:noFill/>
              </a:ln>
              <a:solidFill>
                <a:schemeClr val="bg1">
                  <a:lumMod val="95000"/>
                </a:schemeClr>
              </a:solidFill>
              <a:effectLst/>
              <a:uFillTx/>
              <a:latin typeface="黑体" panose="02010609060101010101" charset="-122"/>
              <a:ea typeface="黑体" panose="02010609060101010101" charset="-122"/>
              <a:cs typeface="Helvetica Neue" panose="02000503000000020004"/>
              <a:sym typeface="Helvetica Neue" panose="02000503000000020004"/>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98"/>
          <p:cNvSpPr>
            <a:spLocks noChangeArrowheads="1"/>
          </p:cNvSpPr>
          <p:nvPr/>
        </p:nvSpPr>
        <p:spPr bwMode="auto">
          <a:xfrm>
            <a:off x="3322446" y="4480424"/>
            <a:ext cx="5334568" cy="5334566"/>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ln>
          <a:extLst>
            <a:ext uri="{909E8E84-426E-40DD-AFC4-6F175D3DCCD1}">
              <a14:hiddenFill xmlns:a14="http://schemas.microsoft.com/office/drawing/2010/main">
                <a:solidFill>
                  <a:srgbClr val="FFFFFF"/>
                </a:solidFill>
              </a14:hiddenFill>
            </a:ext>
          </a:extLst>
        </p:spPr>
        <p:txBody>
          <a:bodyPr lIns="182880" tIns="91440" rIns="182880" bIns="91440"/>
          <a:lstStyle/>
          <a:p>
            <a:pPr eaLnBrk="0" hangingPunct="0"/>
            <a:endParaRPr lang="zh-CN" altLang="en-US" sz="4800">
              <a:latin typeface="微软雅黑" panose="020B0503020204020204" charset="-122"/>
              <a:ea typeface="微软雅黑" panose="020B0503020204020204" charset="-122"/>
              <a:cs typeface="+mn-ea"/>
              <a:sym typeface="+mn-lt"/>
            </a:endParaRPr>
          </a:p>
        </p:txBody>
      </p:sp>
      <p:sp>
        <p:nvSpPr>
          <p:cNvPr id="39" name="Shape 99"/>
          <p:cNvSpPr>
            <a:spLocks noChangeArrowheads="1"/>
          </p:cNvSpPr>
          <p:nvPr/>
        </p:nvSpPr>
        <p:spPr bwMode="auto">
          <a:xfrm>
            <a:off x="2760294" y="3918274"/>
            <a:ext cx="6458870" cy="6458864"/>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ln>
          <a:extLst>
            <a:ext uri="{909E8E84-426E-40DD-AFC4-6F175D3DCCD1}">
              <a14:hiddenFill xmlns:a14="http://schemas.microsoft.com/office/drawing/2010/main">
                <a:solidFill>
                  <a:srgbClr val="FFFFFF"/>
                </a:solidFill>
              </a14:hiddenFill>
            </a:ext>
          </a:extLst>
        </p:spPr>
        <p:txBody>
          <a:bodyPr lIns="182880" tIns="91440" rIns="182880" bIns="91440"/>
          <a:lstStyle/>
          <a:p>
            <a:pPr eaLnBrk="0" hangingPunct="0"/>
            <a:endParaRPr lang="zh-CN" altLang="en-US" sz="4800">
              <a:latin typeface="微软雅黑" panose="020B0503020204020204" charset="-122"/>
              <a:ea typeface="微软雅黑" panose="020B0503020204020204" charset="-122"/>
              <a:cs typeface="+mn-ea"/>
              <a:sym typeface="+mn-lt"/>
            </a:endParaRPr>
          </a:p>
        </p:txBody>
      </p:sp>
      <p:sp>
        <p:nvSpPr>
          <p:cNvPr id="4" name="MH_Entry_1"/>
          <p:cNvSpPr/>
          <p:nvPr>
            <p:custDataLst>
              <p:tags r:id="rId1"/>
            </p:custDataLst>
          </p:nvPr>
        </p:nvSpPr>
        <p:spPr>
          <a:xfrm>
            <a:off x="10729595" y="5401310"/>
            <a:ext cx="10455275" cy="1276350"/>
          </a:xfrm>
          <a:prstGeom prst="rect">
            <a:avLst/>
          </a:prstGeom>
          <a:noFill/>
          <a:ln w="28575" cmpd="sng">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0" tIns="0" rIns="0" bIns="0" anchor="ctr">
            <a:normAutofit/>
          </a:bodyPr>
          <a:p>
            <a:pPr algn="l">
              <a:defRPr/>
            </a:pPr>
            <a:r>
              <a:rPr lang="en-US" altLang="zh-CN" sz="4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    </a:t>
            </a:r>
            <a:r>
              <a:rPr lang="zh-CN" altLang="en-US" sz="4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第四节</a:t>
            </a:r>
            <a:r>
              <a:rPr lang="en-US" altLang="zh-CN" sz="4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 </a:t>
            </a:r>
            <a:r>
              <a:rPr lang="zh-CN" altLang="en-US" sz="4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接口用例前置操作</a:t>
            </a:r>
            <a:r>
              <a:rPr lang="en-US" altLang="zh-CN" sz="4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 </a:t>
            </a:r>
            <a:endParaRPr lang="en-US" altLang="zh-CN" sz="4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5" name="MH_Others_1"/>
          <p:cNvSpPr/>
          <p:nvPr>
            <p:custDataLst>
              <p:tags r:id="rId2"/>
            </p:custDataLst>
          </p:nvPr>
        </p:nvSpPr>
        <p:spPr>
          <a:xfrm>
            <a:off x="10728990" y="5401350"/>
            <a:ext cx="136524" cy="1276350"/>
          </a:xfrm>
          <a:prstGeom prst="rect">
            <a:avLst/>
          </a:prstGeom>
          <a:solidFill>
            <a:schemeClr val="accent1">
              <a:lumMod val="5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a:defRPr/>
            </a:pPr>
            <a:endParaRPr lang="zh-CN" altLang="en-US" sz="480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endParaRPr>
          </a:p>
        </p:txBody>
      </p:sp>
      <p:sp>
        <p:nvSpPr>
          <p:cNvPr id="12" name="MH_Others_4"/>
          <p:cNvSpPr txBox="1"/>
          <p:nvPr>
            <p:custDataLst>
              <p:tags r:id="rId3"/>
            </p:custDataLst>
          </p:nvPr>
        </p:nvSpPr>
        <p:spPr>
          <a:xfrm rot="5400000">
            <a:off x="544830" y="6278880"/>
            <a:ext cx="8252460" cy="1076325"/>
          </a:xfrm>
          <a:prstGeom prst="rect">
            <a:avLst/>
          </a:prstGeom>
          <a:noFill/>
        </p:spPr>
        <p:txBody>
          <a:bodyPr wrap="square">
            <a:spAutoFit/>
          </a:bodyPr>
          <a:p>
            <a:pPr algn="ctr">
              <a:defRPr/>
            </a:pPr>
            <a:r>
              <a:rPr lang="en-US" altLang="zh-CN" sz="6400" spc="400" dirty="0">
                <a:solidFill>
                  <a:srgbClr val="DDDDDD"/>
                </a:solidFill>
                <a:latin typeface="思源黑体 CN Regular" panose="020B0500000000000000" pitchFamily="34" charset="-128"/>
                <a:ea typeface="思源黑体 CN Regular" panose="020B0500000000000000" pitchFamily="34" charset="-128"/>
                <a:cs typeface="+mn-ea"/>
                <a:sym typeface="+mn-lt"/>
              </a:rPr>
              <a:t>CONTENTS</a:t>
            </a:r>
            <a:endParaRPr lang="zh-CN" altLang="en-US" sz="6400" spc="400" dirty="0">
              <a:solidFill>
                <a:srgbClr val="DDDDDD"/>
              </a:solidFill>
              <a:latin typeface="思源黑体 CN Regular" panose="020B0500000000000000" pitchFamily="34" charset="-128"/>
              <a:ea typeface="思源黑体 CN Regular" panose="020B0500000000000000" pitchFamily="34" charset="-128"/>
              <a:cs typeface="+mn-ea"/>
              <a:sym typeface="+mn-lt"/>
            </a:endParaRPr>
          </a:p>
        </p:txBody>
      </p:sp>
      <p:sp>
        <p:nvSpPr>
          <p:cNvPr id="2" name="MH_Others_3"/>
          <p:cNvSpPr txBox="1">
            <a:spLocks noChangeArrowheads="1"/>
          </p:cNvSpPr>
          <p:nvPr>
            <p:custDataLst>
              <p:tags r:id="rId4"/>
            </p:custDataLst>
          </p:nvPr>
        </p:nvSpPr>
        <p:spPr bwMode="auto">
          <a:xfrm>
            <a:off x="4455160" y="3870960"/>
            <a:ext cx="3432810" cy="6059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3200" dirty="0">
                <a:solidFill>
                  <a:schemeClr val="accent1">
                    <a:lumMod val="50000"/>
                  </a:schemeClr>
                </a:solidFill>
                <a:latin typeface="微软雅黑" panose="020B0503020204020204" charset="-122"/>
                <a:ea typeface="微软雅黑" panose="020B0503020204020204" charset="-122"/>
                <a:cs typeface="+mn-ea"/>
                <a:sym typeface="+mn-lt"/>
              </a:rPr>
              <a:t>目</a:t>
            </a:r>
            <a:endParaRPr lang="en-US" altLang="zh-CN" sz="13200" dirty="0">
              <a:solidFill>
                <a:schemeClr val="accent1">
                  <a:lumMod val="50000"/>
                </a:schemeClr>
              </a:solidFill>
              <a:latin typeface="微软雅黑" panose="020B0503020204020204" charset="-122"/>
              <a:ea typeface="微软雅黑" panose="020B0503020204020204" charset="-122"/>
              <a:cs typeface="+mn-ea"/>
              <a:sym typeface="+mn-lt"/>
            </a:endParaRPr>
          </a:p>
          <a:p>
            <a:pPr algn="ctr"/>
            <a:r>
              <a:rPr lang="zh-CN" altLang="en-US" sz="13200" dirty="0">
                <a:solidFill>
                  <a:schemeClr val="accent1">
                    <a:lumMod val="50000"/>
                  </a:schemeClr>
                </a:solidFill>
                <a:latin typeface="微软雅黑" panose="020B0503020204020204" charset="-122"/>
                <a:ea typeface="微软雅黑" panose="020B0503020204020204" charset="-122"/>
                <a:cs typeface="+mn-ea"/>
                <a:sym typeface="+mn-lt"/>
              </a:rPr>
              <a:t>录</a:t>
            </a:r>
            <a:endParaRPr lang="zh-CN" altLang="en-US" sz="13200" dirty="0">
              <a:solidFill>
                <a:schemeClr val="accent1">
                  <a:lumMod val="50000"/>
                </a:schemeClr>
              </a:solidFill>
              <a:latin typeface="微软雅黑" panose="020B0503020204020204" charset="-122"/>
              <a:ea typeface="微软雅黑" panose="020B0503020204020204" charset="-122"/>
              <a:cs typeface="+mn-ea"/>
              <a:sym typeface="+mn-lt"/>
            </a:endParaRPr>
          </a:p>
        </p:txBody>
      </p:sp>
      <p:sp>
        <p:nvSpPr>
          <p:cNvPr id="3" name="MH_Entry_1"/>
          <p:cNvSpPr/>
          <p:nvPr>
            <p:custDataLst>
              <p:tags r:id="rId5"/>
            </p:custDataLst>
          </p:nvPr>
        </p:nvSpPr>
        <p:spPr>
          <a:xfrm>
            <a:off x="10859770" y="6642100"/>
            <a:ext cx="10325100" cy="1276350"/>
          </a:xfrm>
          <a:prstGeom prst="rect">
            <a:avLst/>
          </a:prstGeom>
          <a:noFill/>
          <a:ln w="28575" cmpd="sng">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0" tIns="0" rIns="0" bIns="0" anchor="ctr">
            <a:normAutofit/>
          </a:bodyPr>
          <a:p>
            <a:pPr algn="l">
              <a:defRPr/>
            </a:pPr>
            <a:r>
              <a:rPr lang="en-US" altLang="zh-CN" sz="4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   </a:t>
            </a:r>
            <a:r>
              <a:rPr lang="zh-CN" altLang="en-US" sz="4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第五节 </a:t>
            </a:r>
            <a:r>
              <a:rPr lang="zh-CN" sz="4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接口用例后置操作</a:t>
            </a:r>
            <a:endParaRPr lang="zh-CN" sz="4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6" name="MH_Others_1"/>
          <p:cNvSpPr/>
          <p:nvPr>
            <p:custDataLst>
              <p:tags r:id="rId6"/>
            </p:custDataLst>
          </p:nvPr>
        </p:nvSpPr>
        <p:spPr>
          <a:xfrm>
            <a:off x="10728990" y="6642140"/>
            <a:ext cx="136524" cy="1276350"/>
          </a:xfrm>
          <a:prstGeom prst="rect">
            <a:avLst/>
          </a:prstGeom>
          <a:solidFill>
            <a:schemeClr val="accent1">
              <a:lumMod val="5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a:defRPr/>
            </a:pPr>
            <a:endParaRPr lang="zh-CN" altLang="en-US" sz="480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endParaRPr>
          </a:p>
        </p:txBody>
      </p:sp>
      <p:sp>
        <p:nvSpPr>
          <p:cNvPr id="7" name="MH_Entry_1"/>
          <p:cNvSpPr/>
          <p:nvPr>
            <p:custDataLst>
              <p:tags r:id="rId7"/>
            </p:custDataLst>
          </p:nvPr>
        </p:nvSpPr>
        <p:spPr>
          <a:xfrm>
            <a:off x="10860405" y="7918450"/>
            <a:ext cx="10325100" cy="1276350"/>
          </a:xfrm>
          <a:prstGeom prst="rect">
            <a:avLst/>
          </a:prstGeom>
          <a:noFill/>
          <a:ln w="28575" cmpd="sng">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0" tIns="0" rIns="0" bIns="0" anchor="ctr">
            <a:normAutofit/>
          </a:bodyPr>
          <a:p>
            <a:pPr>
              <a:defRPr/>
            </a:pPr>
            <a:endParaRPr lang="zh-CN" altLang="en-US" sz="4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8" name="MH_Others_1"/>
          <p:cNvSpPr/>
          <p:nvPr>
            <p:custDataLst>
              <p:tags r:id="rId8"/>
            </p:custDataLst>
          </p:nvPr>
        </p:nvSpPr>
        <p:spPr>
          <a:xfrm>
            <a:off x="10729625" y="7918490"/>
            <a:ext cx="136524" cy="1276350"/>
          </a:xfrm>
          <a:prstGeom prst="rect">
            <a:avLst/>
          </a:prstGeom>
          <a:solidFill>
            <a:schemeClr val="accent1">
              <a:lumMod val="5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a:defRPr/>
            </a:pPr>
            <a:endParaRPr lang="zh-CN" altLang="en-US" sz="480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endParaRPr>
          </a:p>
        </p:txBody>
      </p:sp>
      <p:sp>
        <p:nvSpPr>
          <p:cNvPr id="9" name="文本框 8"/>
          <p:cNvSpPr txBox="1"/>
          <p:nvPr/>
        </p:nvSpPr>
        <p:spPr>
          <a:xfrm>
            <a:off x="10824210" y="7918450"/>
            <a:ext cx="10360660" cy="12757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algn="l">
              <a:defRPr/>
            </a:pPr>
            <a:r>
              <a:rPr lang="en-US" altLang="zh-CN" sz="48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     </a:t>
            </a:r>
            <a:r>
              <a:rPr lang="zh-CN" altLang="en-US" sz="48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第六节 接口用例断言规则</a:t>
            </a:r>
            <a:endParaRPr kumimoji="0" lang="zh-CN" altLang="en-US" sz="48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mc:AlternateContent xmlns:mc="http://schemas.openxmlformats.org/markup-compatibility/2006">
    <mc:Choice xmlns:p14="http://schemas.microsoft.com/office/powerpoint/2010/main" Requires="p14">
      <p:transition spd="med" p14:dur="699" advTm="3000">
        <p:fade/>
      </p:transition>
    </mc:Choice>
    <mc:Fallback>
      <p:transition spd="med"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98"/>
          <p:cNvSpPr>
            <a:spLocks noChangeArrowheads="1"/>
          </p:cNvSpPr>
          <p:nvPr/>
        </p:nvSpPr>
        <p:spPr bwMode="auto">
          <a:xfrm>
            <a:off x="3322446" y="4480424"/>
            <a:ext cx="5334568" cy="5334566"/>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ln>
          <a:extLst>
            <a:ext uri="{909E8E84-426E-40DD-AFC4-6F175D3DCCD1}">
              <a14:hiddenFill xmlns:a14="http://schemas.microsoft.com/office/drawing/2010/main">
                <a:solidFill>
                  <a:srgbClr val="FFFFFF"/>
                </a:solidFill>
              </a14:hiddenFill>
            </a:ext>
          </a:extLst>
        </p:spPr>
        <p:txBody>
          <a:bodyPr lIns="182880" tIns="91440" rIns="182880" bIns="91440"/>
          <a:lstStyle/>
          <a:p>
            <a:pPr eaLnBrk="0" hangingPunct="0"/>
            <a:endParaRPr lang="zh-CN" altLang="en-US" sz="4800">
              <a:latin typeface="微软雅黑" panose="020B0503020204020204" charset="-122"/>
              <a:ea typeface="微软雅黑" panose="020B0503020204020204" charset="-122"/>
              <a:cs typeface="+mn-ea"/>
              <a:sym typeface="+mn-lt"/>
            </a:endParaRPr>
          </a:p>
        </p:txBody>
      </p:sp>
      <p:sp>
        <p:nvSpPr>
          <p:cNvPr id="39" name="Shape 99"/>
          <p:cNvSpPr>
            <a:spLocks noChangeArrowheads="1"/>
          </p:cNvSpPr>
          <p:nvPr/>
        </p:nvSpPr>
        <p:spPr bwMode="auto">
          <a:xfrm>
            <a:off x="2760294" y="3918274"/>
            <a:ext cx="6458870" cy="6458864"/>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ln>
          <a:extLst>
            <a:ext uri="{909E8E84-426E-40DD-AFC4-6F175D3DCCD1}">
              <a14:hiddenFill xmlns:a14="http://schemas.microsoft.com/office/drawing/2010/main">
                <a:solidFill>
                  <a:srgbClr val="FFFFFF"/>
                </a:solidFill>
              </a14:hiddenFill>
            </a:ext>
          </a:extLst>
        </p:spPr>
        <p:txBody>
          <a:bodyPr lIns="182880" tIns="91440" rIns="182880" bIns="91440"/>
          <a:lstStyle/>
          <a:p>
            <a:pPr eaLnBrk="0" hangingPunct="0"/>
            <a:endParaRPr lang="zh-CN" altLang="en-US" sz="4800">
              <a:latin typeface="微软雅黑" panose="020B0503020204020204" charset="-122"/>
              <a:ea typeface="微软雅黑" panose="020B0503020204020204" charset="-122"/>
              <a:cs typeface="+mn-ea"/>
              <a:sym typeface="+mn-lt"/>
            </a:endParaRPr>
          </a:p>
        </p:txBody>
      </p:sp>
      <p:sp>
        <p:nvSpPr>
          <p:cNvPr id="12" name="MH_Others_4"/>
          <p:cNvSpPr txBox="1"/>
          <p:nvPr>
            <p:custDataLst>
              <p:tags r:id="rId1"/>
            </p:custDataLst>
          </p:nvPr>
        </p:nvSpPr>
        <p:spPr>
          <a:xfrm rot="5400000">
            <a:off x="544830" y="6278880"/>
            <a:ext cx="8252460" cy="1076325"/>
          </a:xfrm>
          <a:prstGeom prst="rect">
            <a:avLst/>
          </a:prstGeom>
          <a:noFill/>
        </p:spPr>
        <p:txBody>
          <a:bodyPr wrap="square">
            <a:spAutoFit/>
          </a:bodyPr>
          <a:p>
            <a:pPr algn="ctr">
              <a:defRPr/>
            </a:pPr>
            <a:r>
              <a:rPr lang="en-US" altLang="zh-CN" sz="6400" spc="400" dirty="0">
                <a:solidFill>
                  <a:srgbClr val="DDDDDD"/>
                </a:solidFill>
                <a:latin typeface="思源黑体 CN Regular" panose="020B0500000000000000" pitchFamily="34" charset="-128"/>
                <a:ea typeface="思源黑体 CN Regular" panose="020B0500000000000000" pitchFamily="34" charset="-128"/>
                <a:cs typeface="+mn-ea"/>
                <a:sym typeface="+mn-lt"/>
              </a:rPr>
              <a:t>CONTENTS</a:t>
            </a:r>
            <a:endParaRPr lang="zh-CN" altLang="en-US" sz="6400" spc="400" dirty="0">
              <a:solidFill>
                <a:srgbClr val="DDDDDD"/>
              </a:solidFill>
              <a:latin typeface="思源黑体 CN Regular" panose="020B0500000000000000" pitchFamily="34" charset="-128"/>
              <a:ea typeface="思源黑体 CN Regular" panose="020B0500000000000000" pitchFamily="34" charset="-128"/>
              <a:cs typeface="+mn-ea"/>
              <a:sym typeface="+mn-lt"/>
            </a:endParaRPr>
          </a:p>
        </p:txBody>
      </p:sp>
      <p:sp>
        <p:nvSpPr>
          <p:cNvPr id="2" name="MH_Others_3"/>
          <p:cNvSpPr txBox="1">
            <a:spLocks noChangeArrowheads="1"/>
          </p:cNvSpPr>
          <p:nvPr>
            <p:custDataLst>
              <p:tags r:id="rId2"/>
            </p:custDataLst>
          </p:nvPr>
        </p:nvSpPr>
        <p:spPr bwMode="auto">
          <a:xfrm>
            <a:off x="4455160" y="3870960"/>
            <a:ext cx="3432810" cy="6059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3200" dirty="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rPr>
              <a:t>章</a:t>
            </a:r>
            <a:endParaRPr lang="en-US" altLang="zh-CN" sz="13200" dirty="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endParaRPr>
          </a:p>
          <a:p>
            <a:pPr algn="ctr"/>
            <a:r>
              <a:rPr lang="zh-CN" altLang="en-US" sz="13200" dirty="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rPr>
              <a:t>节</a:t>
            </a:r>
            <a:endParaRPr lang="zh-CN" altLang="en-US" sz="13200" dirty="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endParaRPr>
          </a:p>
        </p:txBody>
      </p:sp>
      <p:sp>
        <p:nvSpPr>
          <p:cNvPr id="3" name="直接连接符 27"/>
          <p:cNvSpPr/>
          <p:nvPr>
            <p:custDataLst>
              <p:tags r:id="rId3"/>
            </p:custDataLst>
          </p:nvPr>
        </p:nvSpPr>
        <p:spPr>
          <a:xfrm>
            <a:off x="10038110" y="5236446"/>
            <a:ext cx="8158296" cy="0"/>
          </a:xfrm>
          <a:prstGeom prst="line">
            <a:avLst/>
          </a:prstGeom>
          <a:ln>
            <a:solidFill>
              <a:schemeClr val="accent1">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任意多边形: 形状 29"/>
          <p:cNvSpPr/>
          <p:nvPr>
            <p:custDataLst>
              <p:tags r:id="rId4"/>
            </p:custDataLst>
          </p:nvPr>
        </p:nvSpPr>
        <p:spPr>
          <a:xfrm>
            <a:off x="10880725" y="5297805"/>
            <a:ext cx="7633970" cy="1488440"/>
          </a:xfrm>
          <a:custGeom>
            <a:avLst/>
            <a:gdLst>
              <a:gd name="connsiteX0" fmla="*/ 0 w 3202131"/>
              <a:gd name="connsiteY0" fmla="*/ 0 h 744062"/>
              <a:gd name="connsiteX1" fmla="*/ 3202131 w 3202131"/>
              <a:gd name="connsiteY1" fmla="*/ 0 h 744062"/>
              <a:gd name="connsiteX2" fmla="*/ 3202131 w 3202131"/>
              <a:gd name="connsiteY2" fmla="*/ 744062 h 744062"/>
              <a:gd name="connsiteX3" fmla="*/ 0 w 3202131"/>
              <a:gd name="connsiteY3" fmla="*/ 744062 h 744062"/>
              <a:gd name="connsiteX4" fmla="*/ 0 w 3202131"/>
              <a:gd name="connsiteY4" fmla="*/ 0 h 74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131" h="744062">
                <a:moveTo>
                  <a:pt x="0" y="0"/>
                </a:moveTo>
                <a:lnTo>
                  <a:pt x="3202131" y="0"/>
                </a:lnTo>
                <a:lnTo>
                  <a:pt x="3202131" y="744062"/>
                </a:lnTo>
                <a:lnTo>
                  <a:pt x="0" y="7440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ctr" anchorCtr="0">
            <a:noAutofit/>
          </a:bodyPr>
          <a:p>
            <a:pPr marL="0" lvl="0" algn="l" defTabSz="914400" rtl="0">
              <a:lnSpc>
                <a:spcPct val="100000"/>
              </a:lnSpc>
              <a:buClrTx/>
              <a:buSzTx/>
              <a:buFontTx/>
              <a:buNone/>
              <a:defRPr/>
            </a:pPr>
            <a:r>
              <a:rPr lang="en-US" altLang="zh-CN"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4</a:t>
            </a:r>
            <a:r>
              <a:rPr lang="zh-CN"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a:t>
            </a:r>
            <a:r>
              <a:rPr lang="en-US" altLang="zh-CN"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 </a:t>
            </a:r>
            <a:r>
              <a:rPr lang="zh-CN" alt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前置脚本</a:t>
            </a:r>
            <a:endParaRPr lang="en-US" altLang="zh-CN"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9" name="直接连接符 30"/>
          <p:cNvSpPr/>
          <p:nvPr>
            <p:custDataLst>
              <p:tags r:id="rId5"/>
            </p:custDataLst>
          </p:nvPr>
        </p:nvSpPr>
        <p:spPr>
          <a:xfrm>
            <a:off x="10758170" y="6778625"/>
            <a:ext cx="7757160" cy="8255"/>
          </a:xfrm>
          <a:prstGeom prst="line">
            <a:avLst/>
          </a:prstGeom>
          <a:ln>
            <a:solidFill>
              <a:schemeClr val="accent1">
                <a:lumMod val="5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 name="任意多边形: 形状 31"/>
          <p:cNvSpPr/>
          <p:nvPr>
            <p:custDataLst>
              <p:tags r:id="rId6"/>
            </p:custDataLst>
          </p:nvPr>
        </p:nvSpPr>
        <p:spPr>
          <a:xfrm>
            <a:off x="10845639" y="6929653"/>
            <a:ext cx="6404262" cy="1488124"/>
          </a:xfrm>
          <a:custGeom>
            <a:avLst/>
            <a:gdLst>
              <a:gd name="connsiteX0" fmla="*/ 0 w 3202131"/>
              <a:gd name="connsiteY0" fmla="*/ 0 h 744062"/>
              <a:gd name="connsiteX1" fmla="*/ 3202131 w 3202131"/>
              <a:gd name="connsiteY1" fmla="*/ 0 h 744062"/>
              <a:gd name="connsiteX2" fmla="*/ 3202131 w 3202131"/>
              <a:gd name="connsiteY2" fmla="*/ 744062 h 744062"/>
              <a:gd name="connsiteX3" fmla="*/ 0 w 3202131"/>
              <a:gd name="connsiteY3" fmla="*/ 744062 h 744062"/>
              <a:gd name="connsiteX4" fmla="*/ 0 w 3202131"/>
              <a:gd name="connsiteY4" fmla="*/ 0 h 74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131" h="744062">
                <a:moveTo>
                  <a:pt x="0" y="0"/>
                </a:moveTo>
                <a:lnTo>
                  <a:pt x="3202131" y="0"/>
                </a:lnTo>
                <a:lnTo>
                  <a:pt x="3202131" y="744062"/>
                </a:lnTo>
                <a:lnTo>
                  <a:pt x="0" y="7440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ctr" anchorCtr="0">
            <a:noAutofit/>
          </a:bodyPr>
          <a:p>
            <a:pPr marL="0" lvl="0" algn="l" defTabSz="914400" rtl="0">
              <a:lnSpc>
                <a:spcPct val="100000"/>
              </a:lnSpc>
              <a:buClrTx/>
              <a:buSzTx/>
              <a:buFontTx/>
              <a:buNone/>
              <a:defRPr/>
            </a:pPr>
            <a:endParaRPr lang="zh-CN" alt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13" name="MH_Entry_1"/>
          <p:cNvSpPr/>
          <p:nvPr>
            <p:custDataLst>
              <p:tags r:id="rId7"/>
            </p:custDataLst>
          </p:nvPr>
        </p:nvSpPr>
        <p:spPr>
          <a:xfrm>
            <a:off x="10168890" y="3810000"/>
            <a:ext cx="10248900" cy="1276350"/>
          </a:xfrm>
          <a:prstGeom prst="rect">
            <a:avLst/>
          </a:prstGeom>
          <a:no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anchor="ctr">
            <a:normAutofit/>
          </a:bodyPr>
          <a:p>
            <a:pPr algn="l">
              <a:defRPr/>
            </a:pPr>
            <a:r>
              <a:rPr lang="en-US" altLang="zh-CN" sz="48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    </a:t>
            </a:r>
            <a:r>
              <a:rPr lang="zh-CN" altLang="en-US" sz="48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第四节</a:t>
            </a:r>
            <a:r>
              <a:rPr lang="en-US" altLang="zh-CN" sz="48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 </a:t>
            </a:r>
            <a:r>
              <a:rPr lang="zh-CN" altLang="en-US" sz="48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接口用例前置操作</a:t>
            </a:r>
            <a:r>
              <a:rPr lang="en-US" altLang="zh-CN" sz="48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 </a:t>
            </a:r>
            <a:endParaRPr lang="zh-CN" altLang="en-US" sz="4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14" name="MH_Others_1"/>
          <p:cNvSpPr/>
          <p:nvPr>
            <p:custDataLst>
              <p:tags r:id="rId8"/>
            </p:custDataLst>
          </p:nvPr>
        </p:nvSpPr>
        <p:spPr>
          <a:xfrm>
            <a:off x="10038974" y="3810040"/>
            <a:ext cx="136526" cy="1276350"/>
          </a:xfrm>
          <a:prstGeom prst="rect">
            <a:avLst/>
          </a:prstGeom>
          <a:solidFill>
            <a:schemeClr val="accent1">
              <a:lumMod val="50000"/>
            </a:schemeClr>
          </a:solid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a:defRPr/>
            </a:pPr>
            <a:endParaRPr lang="zh-CN" altLang="en-US" sz="480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endParaRPr>
          </a:p>
        </p:txBody>
      </p:sp>
      <p:sp>
        <p:nvSpPr>
          <p:cNvPr id="4" name="任意多边形: 形状 29"/>
          <p:cNvSpPr/>
          <p:nvPr>
            <p:custDataLst>
              <p:tags r:id="rId9"/>
            </p:custDataLst>
          </p:nvPr>
        </p:nvSpPr>
        <p:spPr>
          <a:xfrm>
            <a:off x="10787380" y="6778625"/>
            <a:ext cx="7862570" cy="1488440"/>
          </a:xfrm>
          <a:custGeom>
            <a:avLst/>
            <a:gdLst>
              <a:gd name="connsiteX0" fmla="*/ 0 w 3202131"/>
              <a:gd name="connsiteY0" fmla="*/ 0 h 744062"/>
              <a:gd name="connsiteX1" fmla="*/ 3202131 w 3202131"/>
              <a:gd name="connsiteY1" fmla="*/ 0 h 744062"/>
              <a:gd name="connsiteX2" fmla="*/ 3202131 w 3202131"/>
              <a:gd name="connsiteY2" fmla="*/ 744062 h 744062"/>
              <a:gd name="connsiteX3" fmla="*/ 0 w 3202131"/>
              <a:gd name="connsiteY3" fmla="*/ 744062 h 744062"/>
              <a:gd name="connsiteX4" fmla="*/ 0 w 3202131"/>
              <a:gd name="connsiteY4" fmla="*/ 0 h 74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131" h="744062">
                <a:moveTo>
                  <a:pt x="0" y="0"/>
                </a:moveTo>
                <a:lnTo>
                  <a:pt x="3202131" y="0"/>
                </a:lnTo>
                <a:lnTo>
                  <a:pt x="3202131" y="744062"/>
                </a:lnTo>
                <a:lnTo>
                  <a:pt x="0" y="7440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ctr" anchorCtr="0">
            <a:noAutofit/>
          </a:bodyPr>
          <a:p>
            <a:pPr marL="0" lvl="0" algn="l" defTabSz="914400" rtl="0">
              <a:lnSpc>
                <a:spcPct val="100000"/>
              </a:lnSpc>
              <a:buClrTx/>
              <a:buSzTx/>
              <a:buFontTx/>
              <a:buNone/>
              <a:defRPr/>
            </a:pPr>
            <a:r>
              <a:rPr lang="en-US" altLang="zh-CN"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4</a:t>
            </a:r>
            <a:r>
              <a:rPr lang="zh-CN"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a:t>
            </a:r>
            <a:r>
              <a:rPr lang="en-US" altLang="zh-CN"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2</a:t>
            </a:r>
            <a:r>
              <a:rPr lang="zh-CN"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 前置</a:t>
            </a:r>
            <a:r>
              <a:rPr lang="en-US" altLang="zh-CN"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 SQL</a:t>
            </a:r>
            <a:endParaRPr lang="en-US" altLang="zh-CN"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5" name="直接连接符 30"/>
          <p:cNvSpPr/>
          <p:nvPr>
            <p:custDataLst>
              <p:tags r:id="rId10"/>
            </p:custDataLst>
          </p:nvPr>
        </p:nvSpPr>
        <p:spPr>
          <a:xfrm>
            <a:off x="10629265" y="8259445"/>
            <a:ext cx="7757160" cy="8255"/>
          </a:xfrm>
          <a:prstGeom prst="line">
            <a:avLst/>
          </a:prstGeom>
          <a:ln>
            <a:solidFill>
              <a:schemeClr val="accent1">
                <a:lumMod val="5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6" name="任意多边形: 形状 31"/>
          <p:cNvSpPr/>
          <p:nvPr>
            <p:custDataLst>
              <p:tags r:id="rId11"/>
            </p:custDataLst>
          </p:nvPr>
        </p:nvSpPr>
        <p:spPr>
          <a:xfrm>
            <a:off x="10751659" y="8153933"/>
            <a:ext cx="6404262" cy="1488124"/>
          </a:xfrm>
          <a:custGeom>
            <a:avLst/>
            <a:gdLst>
              <a:gd name="connsiteX0" fmla="*/ 0 w 3202131"/>
              <a:gd name="connsiteY0" fmla="*/ 0 h 744062"/>
              <a:gd name="connsiteX1" fmla="*/ 3202131 w 3202131"/>
              <a:gd name="connsiteY1" fmla="*/ 0 h 744062"/>
              <a:gd name="connsiteX2" fmla="*/ 3202131 w 3202131"/>
              <a:gd name="connsiteY2" fmla="*/ 744062 h 744062"/>
              <a:gd name="connsiteX3" fmla="*/ 0 w 3202131"/>
              <a:gd name="connsiteY3" fmla="*/ 744062 h 744062"/>
              <a:gd name="connsiteX4" fmla="*/ 0 w 3202131"/>
              <a:gd name="connsiteY4" fmla="*/ 0 h 74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131" h="744062">
                <a:moveTo>
                  <a:pt x="0" y="0"/>
                </a:moveTo>
                <a:lnTo>
                  <a:pt x="3202131" y="0"/>
                </a:lnTo>
                <a:lnTo>
                  <a:pt x="3202131" y="744062"/>
                </a:lnTo>
                <a:lnTo>
                  <a:pt x="0" y="7440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ctr" anchorCtr="0">
            <a:noAutofit/>
          </a:bodyPr>
          <a:p>
            <a:pPr marL="0" lvl="0" algn="l" defTabSz="914400" rtl="0">
              <a:lnSpc>
                <a:spcPct val="100000"/>
              </a:lnSpc>
              <a:buClrTx/>
              <a:buSzTx/>
              <a:buFontTx/>
              <a:buNone/>
              <a:defRPr/>
            </a:pPr>
            <a:endParaRPr lang="zh-CN" alt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11" name="任意多边形: 形状 31"/>
          <p:cNvSpPr/>
          <p:nvPr>
            <p:custDataLst>
              <p:tags r:id="rId12"/>
            </p:custDataLst>
          </p:nvPr>
        </p:nvSpPr>
        <p:spPr>
          <a:xfrm>
            <a:off x="10824049" y="8244738"/>
            <a:ext cx="6404262" cy="1488124"/>
          </a:xfrm>
          <a:custGeom>
            <a:avLst/>
            <a:gdLst>
              <a:gd name="connsiteX0" fmla="*/ 0 w 3202131"/>
              <a:gd name="connsiteY0" fmla="*/ 0 h 744062"/>
              <a:gd name="connsiteX1" fmla="*/ 3202131 w 3202131"/>
              <a:gd name="connsiteY1" fmla="*/ 0 h 744062"/>
              <a:gd name="connsiteX2" fmla="*/ 3202131 w 3202131"/>
              <a:gd name="connsiteY2" fmla="*/ 744062 h 744062"/>
              <a:gd name="connsiteX3" fmla="*/ 0 w 3202131"/>
              <a:gd name="connsiteY3" fmla="*/ 744062 h 744062"/>
              <a:gd name="connsiteX4" fmla="*/ 0 w 3202131"/>
              <a:gd name="connsiteY4" fmla="*/ 0 h 74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131" h="744062">
                <a:moveTo>
                  <a:pt x="0" y="0"/>
                </a:moveTo>
                <a:lnTo>
                  <a:pt x="3202131" y="0"/>
                </a:lnTo>
                <a:lnTo>
                  <a:pt x="3202131" y="744062"/>
                </a:lnTo>
                <a:lnTo>
                  <a:pt x="0" y="7440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ctr" anchorCtr="0">
            <a:noAutofit/>
          </a:bodyPr>
          <a:p>
            <a:pPr marL="0" lvl="0" algn="l" defTabSz="914400" rtl="0">
              <a:lnSpc>
                <a:spcPct val="100000"/>
              </a:lnSpc>
              <a:buClrTx/>
              <a:buSzTx/>
              <a:buFontTx/>
              <a:buNone/>
              <a:defRPr/>
            </a:pPr>
            <a:endParaRPr lang="zh-CN" alt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15" name="任意多边形: 形状 31"/>
          <p:cNvSpPr/>
          <p:nvPr>
            <p:custDataLst>
              <p:tags r:id="rId13"/>
            </p:custDataLst>
          </p:nvPr>
        </p:nvSpPr>
        <p:spPr>
          <a:xfrm>
            <a:off x="10859770" y="8375650"/>
            <a:ext cx="8831580" cy="1488440"/>
          </a:xfrm>
          <a:custGeom>
            <a:avLst/>
            <a:gdLst>
              <a:gd name="connsiteX0" fmla="*/ 0 w 3202131"/>
              <a:gd name="connsiteY0" fmla="*/ 0 h 744062"/>
              <a:gd name="connsiteX1" fmla="*/ 3202131 w 3202131"/>
              <a:gd name="connsiteY1" fmla="*/ 0 h 744062"/>
              <a:gd name="connsiteX2" fmla="*/ 3202131 w 3202131"/>
              <a:gd name="connsiteY2" fmla="*/ 744062 h 744062"/>
              <a:gd name="connsiteX3" fmla="*/ 0 w 3202131"/>
              <a:gd name="connsiteY3" fmla="*/ 744062 h 744062"/>
              <a:gd name="connsiteX4" fmla="*/ 0 w 3202131"/>
              <a:gd name="connsiteY4" fmla="*/ 0 h 74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131" h="744062">
                <a:moveTo>
                  <a:pt x="0" y="0"/>
                </a:moveTo>
                <a:lnTo>
                  <a:pt x="3202131" y="0"/>
                </a:lnTo>
                <a:lnTo>
                  <a:pt x="3202131" y="744062"/>
                </a:lnTo>
                <a:lnTo>
                  <a:pt x="0" y="7440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ctr" anchorCtr="0">
            <a:noAutofit/>
          </a:bodyPr>
          <a:p>
            <a:pPr marL="0" lvl="0" indent="0" algn="l" defTabSz="889000" rtl="0">
              <a:lnSpc>
                <a:spcPct val="90000"/>
              </a:lnSpc>
              <a:spcBef>
                <a:spcPct val="0"/>
              </a:spcBef>
              <a:spcAft>
                <a:spcPct val="35000"/>
              </a:spcAft>
              <a:buNone/>
            </a:pPr>
            <a:r>
              <a:rPr lang="en-US" sz="4000" b="0" kern="1200" dirty="0">
                <a:solidFill>
                  <a:schemeClr val="accent1">
                    <a:lumMod val="50000"/>
                  </a:schemeClr>
                </a:solidFill>
                <a:latin typeface="微软雅黑" panose="020B0503020204020204" charset="-122"/>
                <a:ea typeface="微软雅黑" panose="020B0503020204020204" charset="-122"/>
                <a:cs typeface="+mn-ea"/>
                <a:sym typeface="+mn-lt"/>
              </a:rPr>
              <a:t>4.3 </a:t>
            </a:r>
            <a:r>
              <a:rPr lang="zh-CN"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等待控制器</a:t>
            </a:r>
            <a:endParaRPr lang="zh-CN"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16" name="直接连接符 30"/>
          <p:cNvSpPr/>
          <p:nvPr>
            <p:custDataLst>
              <p:tags r:id="rId14"/>
            </p:custDataLst>
          </p:nvPr>
        </p:nvSpPr>
        <p:spPr>
          <a:xfrm flipV="1">
            <a:off x="10607675" y="9939020"/>
            <a:ext cx="6739255" cy="53975"/>
          </a:xfrm>
          <a:prstGeom prst="line">
            <a:avLst/>
          </a:prstGeom>
          <a:ln w="28575" cmpd="sng">
            <a:solidFill>
              <a:schemeClr val="accent1">
                <a:lumMod val="50000"/>
              </a:schemeClr>
            </a:solidFill>
            <a:prstDash val="solid"/>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Tree>
  </p:cSld>
  <p:clrMapOvr>
    <a:masterClrMapping/>
  </p:clrMapOvr>
  <mc:AlternateContent xmlns:mc="http://schemas.openxmlformats.org/markup-compatibility/2006">
    <mc:Choice xmlns:p14="http://schemas.microsoft.com/office/powerpoint/2010/main" Requires="p14">
      <p:transition spd="med" p14:dur="699" advTm="3000">
        <p:fade/>
      </p:transition>
    </mc:Choice>
    <mc:Fallback>
      <p:transition spd="med"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76835" y="1746250"/>
            <a:ext cx="24307165" cy="1011555"/>
          </a:xfrm>
          <a:prstGeom prst="rect">
            <a:avLst/>
          </a:prstGeom>
          <a:noFill/>
        </p:spPr>
        <p:txBody>
          <a:bodyPr wrap="square" lIns="127000" tIns="50800" rIns="127000" bIns="50800" rtlCol="0" anchor="t" anchorCtr="0">
            <a:normAutofit fontScale="90000"/>
          </a:bodyPr>
          <a:p>
            <a:pPr marL="0" indent="0" algn="ctr">
              <a:lnSpc>
                <a:spcPct val="110000"/>
              </a:lnSpc>
              <a:spcBef>
                <a:spcPts val="0"/>
              </a:spcBef>
              <a:spcAft>
                <a:spcPts val="0"/>
              </a:spcAft>
              <a:buSzPct val="100000"/>
              <a:buNone/>
            </a:pPr>
            <a:r>
              <a:rPr lang="zh-CN" altLang="en-US" sz="6000" u="none" spc="220" dirty="0">
                <a:solidFill>
                  <a:srgbClr val="5E5E5E"/>
                </a:solidFill>
                <a:uFillTx/>
                <a:latin typeface="微软雅黑" panose="020B0503020204020204" charset="-122"/>
                <a:ea typeface="微软雅黑" panose="020B0503020204020204" charset="-122"/>
                <a:sym typeface="微软雅黑" panose="020B0503020204020204" charset="-122"/>
              </a:rPr>
              <a:t>前置脚本</a:t>
            </a:r>
            <a:endParaRPr lang="zh-CN" altLang="en-US" sz="6000" u="none" spc="220" dirty="0">
              <a:solidFill>
                <a:srgbClr val="5E5E5E"/>
              </a:solidFill>
              <a:uFillTx/>
              <a:latin typeface="微软雅黑" panose="020B0503020204020204" charset="-122"/>
              <a:ea typeface="微软雅黑" panose="020B0503020204020204" charset="-122"/>
              <a:sym typeface="微软雅黑" panose="020B0503020204020204" charset="-122"/>
            </a:endParaRPr>
          </a:p>
        </p:txBody>
      </p:sp>
      <p:sp>
        <p:nvSpPr>
          <p:cNvPr id="3" name="文本框 2"/>
          <p:cNvSpPr txBox="1"/>
          <p:nvPr>
            <p:custDataLst>
              <p:tags r:id="rId2"/>
            </p:custDataLst>
          </p:nvPr>
        </p:nvSpPr>
        <p:spPr>
          <a:xfrm>
            <a:off x="671830" y="378460"/>
            <a:ext cx="11713210" cy="1260475"/>
          </a:xfrm>
          <a:prstGeom prst="rect">
            <a:avLst/>
          </a:prstGeom>
          <a:noFill/>
        </p:spPr>
        <p:txBody>
          <a:bodyPr wrap="square" lIns="127000" tIns="50800" rIns="127000" bIns="50800" rtlCol="0" anchor="t" anchorCtr="0">
            <a:normAutofit lnSpcReduction="20000"/>
          </a:bodyPr>
          <a:p>
            <a:pPr marL="0" lvl="0" algn="l" defTabSz="914400" rtl="0">
              <a:lnSpc>
                <a:spcPct val="100000"/>
              </a:lnSpc>
              <a:buClrTx/>
              <a:buSzTx/>
              <a:buFontTx/>
              <a:buNone/>
              <a:defRPr/>
            </a:pPr>
            <a:r>
              <a:rPr lang="en-US" alt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4</a:t>
            </a:r>
            <a:r>
              <a:rPr 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a:t>
            </a:r>
            <a:r>
              <a:rPr lang="en-US" alt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前置脚本</a:t>
            </a:r>
            <a:endParaRPr lang="zh-CN" altLang="en-US" sz="44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3"/>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
        <p:nvSpPr>
          <p:cNvPr id="9" name="文本框 8"/>
          <p:cNvSpPr txBox="1"/>
          <p:nvPr/>
        </p:nvSpPr>
        <p:spPr>
          <a:xfrm>
            <a:off x="4264025" y="3102928"/>
            <a:ext cx="15855950" cy="16192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R="0" indent="868680" algn="l" defTabSz="821690" rtl="0" eaLnBrk="1">
              <a:lnSpc>
                <a:spcPct val="150000"/>
              </a:lnSpc>
              <a:spcBef>
                <a:spcPts val="0"/>
              </a:spcBef>
              <a:spcAft>
                <a:spcPts val="0"/>
              </a:spcAft>
              <a:buClrTx/>
              <a:buSzTx/>
              <a:buFontTx/>
              <a:buNone/>
              <a:extLst>
                <a:ext uri="{35155182-B16C-46BC-9424-99874614C6A1}">
                  <wpsdc:indentchars xmlns:wpsdc="http://www.wps.cn/officeDocument/2017/drawingmlCustomData" val="200" checksum="381844915"/>
                </a:ext>
              </a:extLst>
            </a:pPr>
            <a:r>
              <a:rPr kumimoji="0" lang="zh-CN" altLang="en-US"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前置脚本是在接口请求发送前执行，可以用于请求参数加密、代码造数据、代码调用接口等操作，支持</a:t>
            </a:r>
            <a:r>
              <a:rPr kumimoji="0" lang="en-US" altLang="zh-CN"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 benshell</a:t>
            </a:r>
            <a:r>
              <a:rPr kumimoji="0" lang="zh-CN" altLang="en-US"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a:t>
            </a:r>
            <a:r>
              <a:rPr kumimoji="0" lang="en-US" altLang="zh-CN"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python</a:t>
            </a:r>
            <a:r>
              <a:rPr kumimoji="0" lang="zh-CN" altLang="en-US"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a:t>
            </a:r>
            <a:r>
              <a:rPr kumimoji="0" lang="en-US" altLang="zh-CN"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groovy</a:t>
            </a:r>
            <a:r>
              <a:rPr kumimoji="0" lang="zh-CN" altLang="en-US"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a:t>
            </a:r>
            <a:r>
              <a:rPr kumimoji="0" lang="en-US" altLang="zh-CN"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javascript </a:t>
            </a:r>
            <a:r>
              <a:rPr kumimoji="0" lang="zh-CN" altLang="en-US"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等语言。</a:t>
            </a:r>
            <a:endParaRPr kumimoji="0" lang="zh-CN" altLang="en-US"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p:txBody>
      </p:sp>
      <p:pic>
        <p:nvPicPr>
          <p:cNvPr id="2" name="图片 1"/>
          <p:cNvPicPr>
            <a:picLocks noChangeAspect="1"/>
          </p:cNvPicPr>
          <p:nvPr>
            <p:custDataLst>
              <p:tags r:id="rId4"/>
            </p:custDataLst>
          </p:nvPr>
        </p:nvPicPr>
        <p:blipFill>
          <a:blip r:embed="rId5"/>
          <a:stretch>
            <a:fillRect/>
          </a:stretch>
        </p:blipFill>
        <p:spPr>
          <a:xfrm>
            <a:off x="5056188" y="5201920"/>
            <a:ext cx="14271625" cy="8228965"/>
          </a:xfrm>
          <a:prstGeom prst="rect">
            <a:avLst/>
          </a:prstGeom>
        </p:spPr>
      </p:pic>
    </p:spTree>
    <p:custDataLst>
      <p:tags r:id="rId6"/>
    </p:custData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76835" y="1746250"/>
            <a:ext cx="24307165" cy="1011555"/>
          </a:xfrm>
          <a:prstGeom prst="rect">
            <a:avLst/>
          </a:prstGeom>
          <a:noFill/>
        </p:spPr>
        <p:txBody>
          <a:bodyPr wrap="square" lIns="127000" tIns="50800" rIns="127000" bIns="50800" rtlCol="0" anchor="t" anchorCtr="0">
            <a:normAutofit fontScale="90000"/>
          </a:bodyPr>
          <a:p>
            <a:pPr marL="0" indent="0" algn="ctr">
              <a:lnSpc>
                <a:spcPct val="110000"/>
              </a:lnSpc>
              <a:spcBef>
                <a:spcPts val="0"/>
              </a:spcBef>
              <a:spcAft>
                <a:spcPts val="0"/>
              </a:spcAft>
              <a:buSzPct val="100000"/>
              <a:buNone/>
            </a:pPr>
            <a:r>
              <a:rPr lang="zh-CN" altLang="en-US" sz="6000" u="none" spc="220" dirty="0">
                <a:solidFill>
                  <a:srgbClr val="5E5E5E"/>
                </a:solidFill>
                <a:uFillTx/>
                <a:latin typeface="微软雅黑" panose="020B0503020204020204" charset="-122"/>
                <a:ea typeface="微软雅黑" panose="020B0503020204020204" charset="-122"/>
                <a:sym typeface="微软雅黑" panose="020B0503020204020204" charset="-122"/>
              </a:rPr>
              <a:t>如何使用前置脚本</a:t>
            </a:r>
            <a:endParaRPr lang="zh-CN" altLang="en-US" sz="6000" u="none" spc="220" dirty="0">
              <a:solidFill>
                <a:srgbClr val="5E5E5E"/>
              </a:solidFill>
              <a:uFillTx/>
              <a:latin typeface="微软雅黑" panose="020B0503020204020204" charset="-122"/>
              <a:ea typeface="微软雅黑" panose="020B0503020204020204" charset="-122"/>
              <a:sym typeface="微软雅黑" panose="020B0503020204020204" charset="-122"/>
            </a:endParaRPr>
          </a:p>
        </p:txBody>
      </p:sp>
      <p:sp>
        <p:nvSpPr>
          <p:cNvPr id="3" name="文本框 2"/>
          <p:cNvSpPr txBox="1"/>
          <p:nvPr>
            <p:custDataLst>
              <p:tags r:id="rId2"/>
            </p:custDataLst>
          </p:nvPr>
        </p:nvSpPr>
        <p:spPr>
          <a:xfrm>
            <a:off x="671830" y="378460"/>
            <a:ext cx="11713210" cy="1260475"/>
          </a:xfrm>
          <a:prstGeom prst="rect">
            <a:avLst/>
          </a:prstGeom>
          <a:noFill/>
        </p:spPr>
        <p:txBody>
          <a:bodyPr wrap="square" lIns="127000" tIns="50800" rIns="127000" bIns="50800" rtlCol="0" anchor="t" anchorCtr="0">
            <a:normAutofit lnSpcReduction="20000"/>
          </a:bodyPr>
          <a:p>
            <a:pPr marL="0" lvl="0" algn="l" defTabSz="914400" rtl="0">
              <a:lnSpc>
                <a:spcPct val="100000"/>
              </a:lnSpc>
              <a:buClrTx/>
              <a:buSzTx/>
              <a:buFontTx/>
              <a:buNone/>
              <a:defRPr/>
            </a:pPr>
            <a:r>
              <a:rPr lang="en-US" alt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4</a:t>
            </a:r>
            <a:r>
              <a:rPr 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a:t>
            </a:r>
            <a:r>
              <a:rPr lang="en-US" alt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前置脚本（续）</a:t>
            </a:r>
            <a:endParaRPr lang="zh-CN" altLang="en-US" sz="44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3"/>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
        <p:nvSpPr>
          <p:cNvPr id="9" name="文本框 8"/>
          <p:cNvSpPr txBox="1"/>
          <p:nvPr/>
        </p:nvSpPr>
        <p:spPr>
          <a:xfrm>
            <a:off x="4264025" y="3102928"/>
            <a:ext cx="15855950" cy="16192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R="0" indent="868680" algn="l" defTabSz="821690" rtl="0" eaLnBrk="1">
              <a:lnSpc>
                <a:spcPct val="150000"/>
              </a:lnSpc>
              <a:spcBef>
                <a:spcPts val="0"/>
              </a:spcBef>
              <a:spcAft>
                <a:spcPts val="0"/>
              </a:spcAft>
              <a:buClrTx/>
              <a:buSzTx/>
              <a:buFontTx/>
              <a:buNone/>
              <a:extLst>
                <a:ext uri="{35155182-B16C-46BC-9424-99874614C6A1}">
                  <wpsdc:indentchars xmlns:wpsdc="http://www.wps.cn/officeDocument/2017/drawingmlCustomData" val="200" checksum="381844915"/>
                </a:ext>
              </a:extLst>
            </a:pPr>
            <a:r>
              <a:rPr kumimoji="0" lang="zh-CN"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进入接口</a:t>
            </a:r>
            <a:r>
              <a:rPr kumimoji="0" lang="en-US" altLang="zh-CN"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 CASE </a:t>
            </a:r>
            <a:r>
              <a:rPr kumimoji="0" lang="zh-CN" altLang="en-US"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编辑页面，点击【前置操作】切换到前置操作页面，选中【前置脚本】点击【添加】按扭即可添加前置脚本。</a:t>
            </a:r>
            <a:endParaRPr kumimoji="0" lang="en-US" altLang="zh-CN"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p:txBody>
      </p:sp>
      <p:pic>
        <p:nvPicPr>
          <p:cNvPr id="4" name="图片 3"/>
          <p:cNvPicPr>
            <a:picLocks noChangeAspect="1"/>
          </p:cNvPicPr>
          <p:nvPr>
            <p:custDataLst>
              <p:tags r:id="rId4"/>
            </p:custDataLst>
          </p:nvPr>
        </p:nvPicPr>
        <p:blipFill>
          <a:blip r:embed="rId5"/>
          <a:stretch>
            <a:fillRect/>
          </a:stretch>
        </p:blipFill>
        <p:spPr>
          <a:xfrm>
            <a:off x="4908233" y="4986020"/>
            <a:ext cx="14567535" cy="8374380"/>
          </a:xfrm>
          <a:prstGeom prst="rect">
            <a:avLst/>
          </a:prstGeom>
        </p:spPr>
      </p:pic>
    </p:spTree>
    <p:custDataLst>
      <p:tags r:id="rId6"/>
    </p:custData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76835" y="1746250"/>
            <a:ext cx="24307165" cy="1011555"/>
          </a:xfrm>
          <a:prstGeom prst="rect">
            <a:avLst/>
          </a:prstGeom>
          <a:noFill/>
        </p:spPr>
        <p:txBody>
          <a:bodyPr wrap="square" lIns="127000" tIns="50800" rIns="127000" bIns="50800" rtlCol="0" anchor="t" anchorCtr="0">
            <a:normAutofit fontScale="90000"/>
          </a:bodyPr>
          <a:p>
            <a:pPr marL="0" indent="0" algn="ctr">
              <a:lnSpc>
                <a:spcPct val="110000"/>
              </a:lnSpc>
              <a:spcBef>
                <a:spcPts val="0"/>
              </a:spcBef>
              <a:spcAft>
                <a:spcPts val="0"/>
              </a:spcAft>
              <a:buSzPct val="100000"/>
              <a:buNone/>
            </a:pPr>
            <a:r>
              <a:rPr lang="zh-CN" altLang="en-US" sz="6000" u="none" spc="220" dirty="0">
                <a:solidFill>
                  <a:srgbClr val="5E5E5E"/>
                </a:solidFill>
                <a:uFillTx/>
                <a:latin typeface="微软雅黑" panose="020B0503020204020204" charset="-122"/>
                <a:ea typeface="微软雅黑" panose="020B0503020204020204" charset="-122"/>
                <a:sym typeface="微软雅黑" panose="020B0503020204020204" charset="-122"/>
              </a:rPr>
              <a:t>前置脚本内置函数介绍</a:t>
            </a:r>
            <a:endParaRPr lang="zh-CN" altLang="en-US" sz="6000" u="none" spc="220" dirty="0">
              <a:solidFill>
                <a:srgbClr val="5E5E5E"/>
              </a:solidFill>
              <a:uFillTx/>
              <a:latin typeface="微软雅黑" panose="020B0503020204020204" charset="-122"/>
              <a:ea typeface="微软雅黑" panose="020B0503020204020204" charset="-122"/>
              <a:sym typeface="微软雅黑" panose="020B0503020204020204" charset="-122"/>
            </a:endParaRPr>
          </a:p>
        </p:txBody>
      </p:sp>
      <p:sp>
        <p:nvSpPr>
          <p:cNvPr id="3" name="文本框 2"/>
          <p:cNvSpPr txBox="1"/>
          <p:nvPr>
            <p:custDataLst>
              <p:tags r:id="rId2"/>
            </p:custDataLst>
          </p:nvPr>
        </p:nvSpPr>
        <p:spPr>
          <a:xfrm>
            <a:off x="671830" y="378460"/>
            <a:ext cx="11713210" cy="1260475"/>
          </a:xfrm>
          <a:prstGeom prst="rect">
            <a:avLst/>
          </a:prstGeom>
          <a:noFill/>
        </p:spPr>
        <p:txBody>
          <a:bodyPr wrap="square" lIns="127000" tIns="50800" rIns="127000" bIns="50800" rtlCol="0" anchor="t" anchorCtr="0">
            <a:normAutofit lnSpcReduction="20000"/>
          </a:bodyPr>
          <a:p>
            <a:pPr marL="0" lvl="0" algn="l" defTabSz="914400" rtl="0">
              <a:lnSpc>
                <a:spcPct val="100000"/>
              </a:lnSpc>
              <a:buClrTx/>
              <a:buSzTx/>
              <a:buFontTx/>
              <a:buNone/>
              <a:defRPr/>
            </a:pPr>
            <a:r>
              <a:rPr lang="en-US" alt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4</a:t>
            </a:r>
            <a:r>
              <a:rPr 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a:t>
            </a:r>
            <a:r>
              <a:rPr lang="en-US" alt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前置脚本</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（续）</a:t>
            </a:r>
            <a:endParaRPr lang="zh-CN" altLang="en-US" sz="44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a:p>
            <a:pPr marL="0" lvl="0" algn="l" defTabSz="914400" rtl="0">
              <a:lnSpc>
                <a:spcPct val="100000"/>
              </a:lnSpc>
              <a:buClrTx/>
              <a:buSzTx/>
              <a:buFontTx/>
              <a:buNone/>
              <a:defRPr/>
            </a:pPr>
            <a:endParaRPr lang="zh-CN" altLang="en-US" sz="44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3"/>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
        <p:nvSpPr>
          <p:cNvPr id="9" name="文本框 8"/>
          <p:cNvSpPr txBox="1"/>
          <p:nvPr/>
        </p:nvSpPr>
        <p:spPr>
          <a:xfrm>
            <a:off x="743585" y="3114040"/>
            <a:ext cx="10584815" cy="100317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R="0" algn="l" defTabSz="821690" rtl="0" eaLnBrk="1">
              <a:lnSpc>
                <a:spcPct val="150000"/>
              </a:lnSpc>
              <a:spcBef>
                <a:spcPts val="0"/>
              </a:spcBef>
              <a:spcAft>
                <a:spcPts val="0"/>
              </a:spcAft>
              <a:buClrTx/>
              <a:buSzTx/>
              <a:buFontTx/>
              <a:buNone/>
            </a:pPr>
            <a:r>
              <a:rPr kumimoji="0" lang="zh-CN"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常用内置函数介绍</a:t>
            </a:r>
            <a:endParaRPr kumimoji="0" lang="zh-CN"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a:p>
            <a:pPr marR="0" indent="868680" algn="l" defTabSz="821690" rtl="0" eaLnBrk="1">
              <a:lnSpc>
                <a:spcPct val="150000"/>
              </a:lnSpc>
              <a:spcBef>
                <a:spcPts val="0"/>
              </a:spcBef>
              <a:spcAft>
                <a:spcPts val="0"/>
              </a:spcAft>
              <a:buClrTx/>
              <a:buSzTx/>
              <a:buFontTx/>
              <a:buNone/>
              <a:extLst>
                <a:ext uri="{35155182-B16C-46BC-9424-99874614C6A1}">
                  <wpsdc:indentchars xmlns:wpsdc="http://www.wps.cn/officeDocument/2017/drawingmlCustomData" val="200" checksum="381844915"/>
                </a:ext>
              </a:extLst>
            </a:pPr>
            <a:r>
              <a:rPr kumimoji="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获取变量</a:t>
            </a:r>
            <a:r>
              <a:rPr kumimoji="0" lang="zh-CN"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a:t>
            </a:r>
            <a:r>
              <a:rPr kumimoji="0"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vars.get("variable_name");</a:t>
            </a:r>
            <a:endParaRPr kumimoji="0"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a:p>
            <a:pPr marR="0" indent="868680" algn="l" defTabSz="821690" rtl="0" eaLnBrk="1">
              <a:lnSpc>
                <a:spcPct val="150000"/>
              </a:lnSpc>
              <a:spcBef>
                <a:spcPts val="0"/>
              </a:spcBef>
              <a:spcAft>
                <a:spcPts val="0"/>
              </a:spcAft>
              <a:buClrTx/>
              <a:buSzTx/>
              <a:buFontTx/>
              <a:buNone/>
              <a:extLst>
                <a:ext uri="{35155182-B16C-46BC-9424-99874614C6A1}">
                  <wpsdc:indentchars xmlns:wpsdc="http://www.wps.cn/officeDocument/2017/drawingmlCustomData" val="200" checksum="381844915"/>
                </a:ext>
              </a:extLst>
            </a:pPr>
            <a:r>
              <a:rPr kumimoji="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设置变量</a:t>
            </a:r>
            <a:r>
              <a:rPr kumimoji="0" lang="zh-CN"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a:t>
            </a:r>
            <a:r>
              <a:rPr kumimoji="0"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vars.put("variable_name","variable_value");</a:t>
            </a:r>
            <a:endParaRPr kumimoji="0"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a:p>
            <a:pPr marR="0" indent="868680" algn="l" defTabSz="821690" rtl="0" eaLnBrk="1">
              <a:lnSpc>
                <a:spcPct val="150000"/>
              </a:lnSpc>
              <a:spcBef>
                <a:spcPts val="0"/>
              </a:spcBef>
              <a:spcAft>
                <a:spcPts val="0"/>
              </a:spcAft>
              <a:buClrTx/>
              <a:buSzTx/>
              <a:buFontTx/>
              <a:buNone/>
              <a:extLst>
                <a:ext uri="{35155182-B16C-46BC-9424-99874614C6A1}">
                  <wpsdc:indentchars xmlns:wpsdc="http://www.wps.cn/officeDocument/2017/drawingmlCustomData" val="200" checksum="381844915"/>
                </a:ext>
              </a:extLst>
            </a:pPr>
            <a:r>
              <a:rPr kumimoji="0"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 </a:t>
            </a:r>
            <a:r>
              <a:rPr kumimoji="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设置环境参数</a:t>
            </a:r>
            <a:r>
              <a:rPr kumimoji="0" lang="en-US"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a:t>
            </a:r>
            <a:endParaRPr kumimoji="0"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a:p>
            <a:pPr marR="0" indent="868680" algn="l" defTabSz="821690" rtl="0" eaLnBrk="1">
              <a:lnSpc>
                <a:spcPct val="150000"/>
              </a:lnSpc>
              <a:spcBef>
                <a:spcPts val="0"/>
              </a:spcBef>
              <a:spcAft>
                <a:spcPts val="0"/>
              </a:spcAft>
              <a:buClrTx/>
              <a:buSzTx/>
              <a:buFontTx/>
              <a:buNone/>
              <a:extLst>
                <a:ext uri="{35155182-B16C-46BC-9424-99874614C6A1}">
                  <wpsdc:indentchars xmlns:wpsdc="http://www.wps.cn/officeDocument/2017/drawingmlCustomData" val="200" checksum="381844915"/>
                </a:ext>
              </a:extLst>
            </a:pPr>
            <a:r>
              <a:rPr kumimoji="0"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vars.put(${__metersphere_env_id}+"key","value");</a:t>
            </a:r>
            <a:endParaRPr kumimoji="0"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a:p>
            <a:pPr marR="0" indent="868680" algn="l" defTabSz="821690" rtl="0" eaLnBrk="1">
              <a:lnSpc>
                <a:spcPct val="150000"/>
              </a:lnSpc>
              <a:spcBef>
                <a:spcPts val="0"/>
              </a:spcBef>
              <a:spcAft>
                <a:spcPts val="0"/>
              </a:spcAft>
              <a:buClrTx/>
              <a:buSzTx/>
              <a:buFontTx/>
              <a:buNone/>
              <a:extLst>
                <a:ext uri="{35155182-B16C-46BC-9424-99874614C6A1}">
                  <wpsdc:indentchars xmlns:wpsdc="http://www.wps.cn/officeDocument/2017/drawingmlCustomData" val="200" checksum="381844915"/>
                </a:ext>
              </a:extLst>
            </a:pPr>
            <a:r>
              <a:rPr kumimoji="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终止测试</a:t>
            </a:r>
            <a:r>
              <a:rPr kumimoji="0" lang="en-US"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a:t>
            </a:r>
            <a:endParaRPr kumimoji="0"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a:p>
            <a:pPr marR="0" indent="868680" algn="l" defTabSz="821690" rtl="0" eaLnBrk="1">
              <a:lnSpc>
                <a:spcPct val="150000"/>
              </a:lnSpc>
              <a:spcBef>
                <a:spcPts val="0"/>
              </a:spcBef>
              <a:spcAft>
                <a:spcPts val="0"/>
              </a:spcAft>
              <a:buClrTx/>
              <a:buSzTx/>
              <a:buFontTx/>
              <a:buNone/>
              <a:extLst>
                <a:ext uri="{35155182-B16C-46BC-9424-99874614C6A1}">
                  <wpsdc:indentchars xmlns:wpsdc="http://www.wps.cn/officeDocument/2017/drawingmlCustomData" val="200" checksum="381844915"/>
                </a:ext>
              </a:extLst>
            </a:pPr>
            <a:r>
              <a:rPr kumimoji="0"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ctx.getEngine().stopThreadNow(ctx.getThread().getThreadName());</a:t>
            </a:r>
            <a:endParaRPr kumimoji="0"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a:p>
            <a:pPr marR="0" indent="868680" algn="l" defTabSz="821690" rtl="0" eaLnBrk="1">
              <a:lnSpc>
                <a:spcPct val="150000"/>
              </a:lnSpc>
              <a:spcBef>
                <a:spcPts val="0"/>
              </a:spcBef>
              <a:spcAft>
                <a:spcPts val="0"/>
              </a:spcAft>
              <a:buClrTx/>
              <a:buSzTx/>
              <a:buFontTx/>
              <a:buNone/>
              <a:extLst>
                <a:ext uri="{35155182-B16C-46BC-9424-99874614C6A1}">
                  <wpsdc:indentchars xmlns:wpsdc="http://www.wps.cn/officeDocument/2017/drawingmlCustomData" val="200" checksum="381844915"/>
                </a:ext>
              </a:extLst>
            </a:pPr>
            <a:r>
              <a:rPr kumimoji="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日志输出</a:t>
            </a:r>
            <a:r>
              <a:rPr kumimoji="0" lang="zh-CN"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a:t>
            </a:r>
            <a:r>
              <a:rPr kumimoji="0"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log.info("日志内容");</a:t>
            </a:r>
            <a:endParaRPr kumimoji="0"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p:txBody>
      </p:sp>
      <p:pic>
        <p:nvPicPr>
          <p:cNvPr id="5" name="图片 4"/>
          <p:cNvPicPr>
            <a:picLocks noChangeAspect="1"/>
          </p:cNvPicPr>
          <p:nvPr>
            <p:custDataLst>
              <p:tags r:id="rId4"/>
            </p:custDataLst>
          </p:nvPr>
        </p:nvPicPr>
        <p:blipFill>
          <a:blip r:embed="rId5"/>
          <a:stretch>
            <a:fillRect/>
          </a:stretch>
        </p:blipFill>
        <p:spPr>
          <a:xfrm>
            <a:off x="11616055" y="5274310"/>
            <a:ext cx="12636500" cy="5407025"/>
          </a:xfrm>
          <a:prstGeom prst="rect">
            <a:avLst/>
          </a:prstGeom>
        </p:spPr>
      </p:pic>
    </p:spTree>
    <p:custDataLst>
      <p:tags r:id="rId6"/>
    </p:custData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76835" y="1746250"/>
            <a:ext cx="24307165" cy="1011555"/>
          </a:xfrm>
          <a:prstGeom prst="rect">
            <a:avLst/>
          </a:prstGeom>
          <a:noFill/>
        </p:spPr>
        <p:txBody>
          <a:bodyPr wrap="square" lIns="127000" tIns="50800" rIns="127000" bIns="50800" rtlCol="0" anchor="t" anchorCtr="0">
            <a:normAutofit fontScale="90000"/>
          </a:bodyPr>
          <a:p>
            <a:pPr marL="0" indent="0" algn="ctr">
              <a:lnSpc>
                <a:spcPct val="110000"/>
              </a:lnSpc>
              <a:spcBef>
                <a:spcPts val="0"/>
              </a:spcBef>
              <a:spcAft>
                <a:spcPts val="0"/>
              </a:spcAft>
              <a:buSzPct val="100000"/>
              <a:buNone/>
            </a:pPr>
            <a:r>
              <a:rPr lang="zh-CN" altLang="en-US" sz="6000" u="none" spc="220" dirty="0">
                <a:solidFill>
                  <a:srgbClr val="5E5E5E"/>
                </a:solidFill>
                <a:uFillTx/>
                <a:latin typeface="微软雅黑" panose="020B0503020204020204" charset="-122"/>
                <a:ea typeface="微软雅黑" panose="020B0503020204020204" charset="-122"/>
                <a:sym typeface="微软雅黑" panose="020B0503020204020204" charset="-122"/>
              </a:rPr>
              <a:t>前置脚本使用场景</a:t>
            </a:r>
            <a:endParaRPr lang="zh-CN" altLang="en-US" sz="6000" u="none" spc="220" dirty="0">
              <a:solidFill>
                <a:srgbClr val="5E5E5E"/>
              </a:solidFill>
              <a:uFillTx/>
              <a:latin typeface="微软雅黑" panose="020B0503020204020204" charset="-122"/>
              <a:ea typeface="微软雅黑" panose="020B0503020204020204" charset="-122"/>
              <a:sym typeface="微软雅黑" panose="020B0503020204020204" charset="-122"/>
            </a:endParaRPr>
          </a:p>
        </p:txBody>
      </p:sp>
      <p:sp>
        <p:nvSpPr>
          <p:cNvPr id="3" name="文本框 2"/>
          <p:cNvSpPr txBox="1"/>
          <p:nvPr>
            <p:custDataLst>
              <p:tags r:id="rId2"/>
            </p:custDataLst>
          </p:nvPr>
        </p:nvSpPr>
        <p:spPr>
          <a:xfrm>
            <a:off x="671830" y="378460"/>
            <a:ext cx="11713210" cy="1260475"/>
          </a:xfrm>
          <a:prstGeom prst="rect">
            <a:avLst/>
          </a:prstGeom>
          <a:noFill/>
        </p:spPr>
        <p:txBody>
          <a:bodyPr wrap="square" lIns="127000" tIns="50800" rIns="127000" bIns="50800" rtlCol="0" anchor="t" anchorCtr="0">
            <a:normAutofit lnSpcReduction="20000"/>
          </a:bodyPr>
          <a:p>
            <a:pPr marL="0" lvl="0" algn="l" defTabSz="914400" rtl="0">
              <a:lnSpc>
                <a:spcPct val="100000"/>
              </a:lnSpc>
              <a:buClrTx/>
              <a:buSzTx/>
              <a:buFontTx/>
              <a:buNone/>
              <a:defRPr/>
            </a:pPr>
            <a:r>
              <a:rPr lang="en-US" alt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4</a:t>
            </a:r>
            <a:r>
              <a:rPr 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a:t>
            </a:r>
            <a:r>
              <a:rPr lang="en-US" alt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前置脚本</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（续）</a:t>
            </a:r>
            <a:endParaRPr lang="zh-CN" altLang="en-US" sz="44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a:p>
            <a:pPr marL="0" lvl="0" algn="l" defTabSz="914400" rtl="0">
              <a:lnSpc>
                <a:spcPct val="100000"/>
              </a:lnSpc>
              <a:buClrTx/>
              <a:buSzTx/>
              <a:buFontTx/>
              <a:buNone/>
              <a:defRPr/>
            </a:pPr>
            <a:endParaRPr lang="zh-CN" altLang="en-US" sz="44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3"/>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
        <p:nvSpPr>
          <p:cNvPr id="9" name="文本框 8"/>
          <p:cNvSpPr txBox="1"/>
          <p:nvPr/>
        </p:nvSpPr>
        <p:spPr>
          <a:xfrm>
            <a:off x="3435985" y="3114040"/>
            <a:ext cx="17512030" cy="23977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R="0" algn="l" defTabSz="821690" rtl="0" eaLnBrk="1">
              <a:lnSpc>
                <a:spcPct val="150000"/>
              </a:lnSpc>
              <a:spcBef>
                <a:spcPts val="0"/>
              </a:spcBef>
              <a:spcAft>
                <a:spcPts val="0"/>
              </a:spcAft>
              <a:buClrTx/>
              <a:buSzTx/>
              <a:buFontTx/>
              <a:buNone/>
            </a:pPr>
            <a:r>
              <a:rPr kumimoji="0" lang="zh-CN"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生成签名</a:t>
            </a:r>
            <a:endParaRPr kumimoji="0" lang="zh-CN"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a:p>
            <a:pPr marR="0" indent="868680" algn="l" defTabSz="821690" rtl="0" eaLnBrk="1">
              <a:lnSpc>
                <a:spcPct val="150000"/>
              </a:lnSpc>
              <a:spcBef>
                <a:spcPts val="0"/>
              </a:spcBef>
              <a:spcAft>
                <a:spcPts val="0"/>
              </a:spcAft>
              <a:buClrTx/>
              <a:buSzTx/>
              <a:buFontTx/>
              <a:buNone/>
              <a:extLst>
                <a:ext uri="{35155182-B16C-46BC-9424-99874614C6A1}">
                  <wpsdc:indentchars xmlns:wpsdc="http://www.wps.cn/officeDocument/2017/drawingmlCustomData" val="200" checksum="381844915"/>
                </a:ext>
              </a:extLst>
            </a:pPr>
            <a:r>
              <a:rPr kumimoji="0" lang="zh-CN"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首先通过前置脚本生成免费登录签名，然后使用</a:t>
            </a:r>
            <a:r>
              <a:rPr lang="zh-CN" b="0" spc="220" dirty="0">
                <a:solidFill>
                  <a:srgbClr val="5E5E5E"/>
                </a:solidFill>
                <a:latin typeface="微软雅黑" panose="020B0503020204020204" charset="-122"/>
                <a:ea typeface="微软雅黑" panose="020B0503020204020204" charset="-122"/>
                <a:sym typeface="Helvetica Neue" panose="02000503000000020004"/>
              </a:rPr>
              <a:t>内置函数</a:t>
            </a:r>
            <a:r>
              <a:rPr kumimoji="0" lang="zh-CN"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将签名保存到变量中，最后在请求头中引用签名。</a:t>
            </a:r>
            <a:endParaRPr kumimoji="0" lang="zh-CN"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p:txBody>
      </p:sp>
      <p:pic>
        <p:nvPicPr>
          <p:cNvPr id="4" name="图片 3"/>
          <p:cNvPicPr>
            <a:picLocks noChangeAspect="1"/>
          </p:cNvPicPr>
          <p:nvPr>
            <p:custDataLst>
              <p:tags r:id="rId4"/>
            </p:custDataLst>
          </p:nvPr>
        </p:nvPicPr>
        <p:blipFill>
          <a:blip r:embed="rId5"/>
          <a:stretch>
            <a:fillRect/>
          </a:stretch>
        </p:blipFill>
        <p:spPr>
          <a:xfrm>
            <a:off x="5487353" y="5777865"/>
            <a:ext cx="13409295" cy="7392670"/>
          </a:xfrm>
          <a:prstGeom prst="rect">
            <a:avLst/>
          </a:prstGeom>
        </p:spPr>
      </p:pic>
    </p:spTree>
    <p:custDataLst>
      <p:tags r:id="rId6"/>
    </p:custData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76835" y="1746250"/>
            <a:ext cx="24307165" cy="1011555"/>
          </a:xfrm>
          <a:prstGeom prst="rect">
            <a:avLst/>
          </a:prstGeom>
          <a:noFill/>
        </p:spPr>
        <p:txBody>
          <a:bodyPr wrap="square" lIns="127000" tIns="50800" rIns="127000" bIns="50800" rtlCol="0" anchor="t" anchorCtr="0">
            <a:normAutofit fontScale="90000"/>
          </a:bodyPr>
          <a:p>
            <a:pPr marL="0" indent="0" algn="ctr">
              <a:lnSpc>
                <a:spcPct val="110000"/>
              </a:lnSpc>
              <a:spcBef>
                <a:spcPts val="0"/>
              </a:spcBef>
              <a:spcAft>
                <a:spcPts val="0"/>
              </a:spcAft>
              <a:buSzPct val="100000"/>
              <a:buNone/>
            </a:pPr>
            <a:r>
              <a:rPr lang="zh-CN" altLang="en-US" sz="6000" u="none" spc="220" dirty="0">
                <a:solidFill>
                  <a:srgbClr val="5E5E5E"/>
                </a:solidFill>
                <a:uFillTx/>
                <a:latin typeface="微软雅黑" panose="020B0503020204020204" charset="-122"/>
                <a:ea typeface="微软雅黑" panose="020B0503020204020204" charset="-122"/>
                <a:sym typeface="微软雅黑" panose="020B0503020204020204" charset="-122"/>
              </a:rPr>
              <a:t>前置脚本使用场景</a:t>
            </a:r>
            <a:endParaRPr lang="zh-CN" altLang="en-US" sz="6000" u="none" spc="220" dirty="0">
              <a:solidFill>
                <a:srgbClr val="5E5E5E"/>
              </a:solidFill>
              <a:uFillTx/>
              <a:latin typeface="微软雅黑" panose="020B0503020204020204" charset="-122"/>
              <a:ea typeface="微软雅黑" panose="020B0503020204020204" charset="-122"/>
              <a:sym typeface="微软雅黑" panose="020B0503020204020204" charset="-122"/>
            </a:endParaRPr>
          </a:p>
        </p:txBody>
      </p:sp>
      <p:sp>
        <p:nvSpPr>
          <p:cNvPr id="3" name="文本框 2"/>
          <p:cNvSpPr txBox="1"/>
          <p:nvPr>
            <p:custDataLst>
              <p:tags r:id="rId2"/>
            </p:custDataLst>
          </p:nvPr>
        </p:nvSpPr>
        <p:spPr>
          <a:xfrm>
            <a:off x="671830" y="378460"/>
            <a:ext cx="11713210" cy="1260475"/>
          </a:xfrm>
          <a:prstGeom prst="rect">
            <a:avLst/>
          </a:prstGeom>
          <a:noFill/>
        </p:spPr>
        <p:txBody>
          <a:bodyPr wrap="square" lIns="127000" tIns="50800" rIns="127000" bIns="50800" rtlCol="0" anchor="t" anchorCtr="0">
            <a:normAutofit lnSpcReduction="20000"/>
          </a:bodyPr>
          <a:p>
            <a:pPr marL="0" lvl="0" algn="l" defTabSz="914400" rtl="0">
              <a:lnSpc>
                <a:spcPct val="100000"/>
              </a:lnSpc>
              <a:buClrTx/>
              <a:buSzTx/>
              <a:buFontTx/>
              <a:buNone/>
              <a:defRPr/>
            </a:pPr>
            <a:r>
              <a:rPr lang="en-US" alt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4</a:t>
            </a:r>
            <a:r>
              <a:rPr 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a:t>
            </a:r>
            <a:r>
              <a:rPr lang="en-US" altLang="zh-CN"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前置脚本</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（续）</a:t>
            </a:r>
            <a:endParaRPr lang="zh-CN" altLang="en-US" sz="44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a:p>
            <a:pPr marL="0" lvl="0" algn="l" defTabSz="914400" rtl="0">
              <a:lnSpc>
                <a:spcPct val="100000"/>
              </a:lnSpc>
              <a:buClrTx/>
              <a:buSzTx/>
              <a:buFontTx/>
              <a:buNone/>
              <a:defRPr/>
            </a:pPr>
            <a:endParaRPr lang="zh-CN" altLang="en-US" sz="4400" kern="1200" spc="26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3"/>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
        <p:nvSpPr>
          <p:cNvPr id="9" name="文本框 8"/>
          <p:cNvSpPr txBox="1"/>
          <p:nvPr/>
        </p:nvSpPr>
        <p:spPr>
          <a:xfrm>
            <a:off x="3551555" y="2610485"/>
            <a:ext cx="17512030" cy="23977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R="0" algn="l" defTabSz="821690" rtl="0" eaLnBrk="1">
              <a:lnSpc>
                <a:spcPct val="150000"/>
              </a:lnSpc>
              <a:spcBef>
                <a:spcPts val="0"/>
              </a:spcBef>
              <a:spcAft>
                <a:spcPts val="0"/>
              </a:spcAft>
              <a:buClrTx/>
              <a:buSzTx/>
              <a:buFontTx/>
              <a:buNone/>
            </a:pPr>
            <a:r>
              <a:rPr kumimoji="0" lang="zh-CN"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引用签名</a:t>
            </a:r>
            <a:endParaRPr kumimoji="0" lang="zh-CN"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a:p>
            <a:pPr marR="0" indent="868680" algn="l" defTabSz="821690" rtl="0" eaLnBrk="1">
              <a:lnSpc>
                <a:spcPct val="150000"/>
              </a:lnSpc>
              <a:spcBef>
                <a:spcPts val="0"/>
              </a:spcBef>
              <a:spcAft>
                <a:spcPts val="0"/>
              </a:spcAft>
              <a:buClrTx/>
              <a:buSzTx/>
              <a:buFontTx/>
              <a:buNone/>
              <a:extLst>
                <a:ext uri="{35155182-B16C-46BC-9424-99874614C6A1}">
                  <wpsdc:indentchars xmlns:wpsdc="http://www.wps.cn/officeDocument/2017/drawingmlCustomData" val="200" checksum="381844915"/>
                </a:ext>
              </a:extLst>
            </a:pPr>
            <a:r>
              <a:rPr kumimoji="0" lang="zh-CN"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rPr>
              <a:t>请求头中加入签名。</a:t>
            </a:r>
            <a:endParaRPr kumimoji="0" lang="zh-CN" b="0" i="0" u="none" strike="noStrike" cap="none" spc="220" normalizeH="0" baseline="0" dirty="0">
              <a:ln>
                <a:noFill/>
              </a:ln>
              <a:solidFill>
                <a:srgbClr val="5E5E5E"/>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p:txBody>
      </p:sp>
      <p:pic>
        <p:nvPicPr>
          <p:cNvPr id="6" name="图片 5"/>
          <p:cNvPicPr>
            <a:picLocks noChangeAspect="1"/>
          </p:cNvPicPr>
          <p:nvPr>
            <p:custDataLst>
              <p:tags r:id="rId4"/>
            </p:custDataLst>
          </p:nvPr>
        </p:nvPicPr>
        <p:blipFill>
          <a:blip r:embed="rId5"/>
          <a:stretch>
            <a:fillRect/>
          </a:stretch>
        </p:blipFill>
        <p:spPr>
          <a:xfrm>
            <a:off x="4055745" y="5561965"/>
            <a:ext cx="15944850" cy="6286500"/>
          </a:xfrm>
          <a:prstGeom prst="rect">
            <a:avLst/>
          </a:prstGeom>
        </p:spPr>
      </p:pic>
    </p:spTree>
    <p:custDataLst>
      <p:tags r:id="rId6"/>
    </p:custDataLst>
  </p:cSld>
  <p:clrMapOvr>
    <a:masterClrMapping/>
  </p:clrMapOvr>
  <p:transition spd="med"/>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8353_3*l_h_f*1_2_1"/>
  <p:tag name="KSO_WM_TEMPLATE_CATEGORY" val="diagram"/>
  <p:tag name="KSO_WM_TEMPLATE_INDEX" val="20218353"/>
  <p:tag name="KSO_WM_UNIT_LAYERLEVEL" val="1_1_1"/>
  <p:tag name="KSO_WM_TAG_VERSION" val="1.0"/>
  <p:tag name="KSO_WM_BEAUTIFY_FLAG" val="#wm#"/>
  <p:tag name="KSO_WM_UNIT_PRESET_TEXT" val="单击此处添加正文"/>
  <p:tag name="KSO_WM_UNIT_TEXT_FILL_FORE_SCHEMECOLOR_INDEX_BRIGHTNESS" val="0.25"/>
  <p:tag name="KSO_WM_UNIT_TEXT_FILL_FORE_SCHEMECOLOR_INDEX" val="13"/>
  <p:tag name="KSO_WM_UNIT_TEXT_FILL_TYPE" val="1"/>
  <p:tag name="KSO_WM_UNIT_USESOURCEFORMAT_APPLY" val="1"/>
</p:tagLst>
</file>

<file path=ppt/tags/tag100.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10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73_1*f*1"/>
  <p:tag name="KSO_WM_TEMPLATE_CATEGORY" val="diagram"/>
  <p:tag name="KSO_WM_TEMPLATE_INDEX" val="20217073"/>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ce82e2753746471daed8748529970b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28c40bb95945a5a4e748a293b73aa4"/>
  <p:tag name="KSO_WM_UNIT_TEXT_FILL_FORE_SCHEMECOLOR_INDEX_BRIGHTNESS" val="0.25"/>
  <p:tag name="KSO_WM_UNIT_TEXT_FILL_FORE_SCHEMECOLOR_INDEX" val="13"/>
  <p:tag name="KSO_WM_UNIT_TEXT_FILL_TYPE" val="1"/>
  <p:tag name="KSO_WM_TEMPLATE_ASSEMBLE_XID" val="606570534054ed1e2fb814c7"/>
  <p:tag name="KSO_WM_TEMPLATE_ASSEMBLE_GROUPID" val="606570534054ed1e2fb814c7"/>
</p:tagLst>
</file>

<file path=ppt/tags/tag102.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44.6312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BK_DARK_LIGHT" val="2"/>
  <p:tag name="KSO_WM_SLIDE_BACKGROUND_TYPE" val="general"/>
  <p:tag name="KSO_WM_SLIDE_SUPPORT_FEATURE_TYPE" val="8"/>
  <p:tag name="KSO_WM_SLIDE_SUBTYPE" val="picTxt"/>
  <p:tag name="KSO_WM_TEMPLATE_ASSEMBLE_XID" val="606570534054ed1e2fb814c7"/>
  <p:tag name="KSO_WM_TEMPLATE_ASSEMBLE_GROUPID" val="606570534054ed1e2fb814c7"/>
</p:tagLst>
</file>

<file path=ppt/tags/tag106.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10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73_1*f*1"/>
  <p:tag name="KSO_WM_TEMPLATE_CATEGORY" val="diagram"/>
  <p:tag name="KSO_WM_TEMPLATE_INDEX" val="20217073"/>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ce82e2753746471daed8748529970b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28c40bb95945a5a4e748a293b73aa4"/>
  <p:tag name="KSO_WM_UNIT_TEXT_FILL_FORE_SCHEMECOLOR_INDEX_BRIGHTNESS" val="0.25"/>
  <p:tag name="KSO_WM_UNIT_TEXT_FILL_FORE_SCHEMECOLOR_INDEX" val="13"/>
  <p:tag name="KSO_WM_UNIT_TEXT_FILL_TYPE" val="1"/>
  <p:tag name="KSO_WM_TEMPLATE_ASSEMBLE_XID" val="606570534054ed1e2fb814c7"/>
  <p:tag name="KSO_WM_TEMPLATE_ASSEMBLE_GROUPID" val="606570534054ed1e2fb814c7"/>
</p:tagLst>
</file>

<file path=ppt/tags/tag108.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18353_3*l_h_i*1_3_1"/>
  <p:tag name="KSO_WM_TEMPLATE_CATEGORY" val="diagram"/>
  <p:tag name="KSO_WM_TEMPLATE_INDEX" val="20218353"/>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44.6312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BK_DARK_LIGHT" val="2"/>
  <p:tag name="KSO_WM_SLIDE_BACKGROUND_TYPE" val="general"/>
  <p:tag name="KSO_WM_SLIDE_SUPPORT_FEATURE_TYPE" val="8"/>
  <p:tag name="KSO_WM_SLIDE_SUBTYPE" val="picTxt"/>
  <p:tag name="KSO_WM_TEMPLATE_ASSEMBLE_XID" val="606570534054ed1e2fb814c7"/>
  <p:tag name="KSO_WM_TEMPLATE_ASSEMBLE_GROUPID" val="606570534054ed1e2fb814c7"/>
</p:tagLst>
</file>

<file path=ppt/tags/tag112.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11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73_1*f*1"/>
  <p:tag name="KSO_WM_TEMPLATE_CATEGORY" val="diagram"/>
  <p:tag name="KSO_WM_TEMPLATE_INDEX" val="20217073"/>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ce82e2753746471daed8748529970b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28c40bb95945a5a4e748a293b73aa4"/>
  <p:tag name="KSO_WM_UNIT_TEXT_FILL_FORE_SCHEMECOLOR_INDEX_BRIGHTNESS" val="0.25"/>
  <p:tag name="KSO_WM_UNIT_TEXT_FILL_FORE_SCHEMECOLOR_INDEX" val="13"/>
  <p:tag name="KSO_WM_UNIT_TEXT_FILL_TYPE" val="1"/>
  <p:tag name="KSO_WM_TEMPLATE_ASSEMBLE_XID" val="606570534054ed1e2fb814c7"/>
  <p:tag name="KSO_WM_TEMPLATE_ASSEMBLE_GROUPID" val="606570534054ed1e2fb814c7"/>
</p:tagLst>
</file>

<file path=ppt/tags/tag114.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44.6312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BK_DARK_LIGHT" val="2"/>
  <p:tag name="KSO_WM_SLIDE_BACKGROUND_TYPE" val="general"/>
  <p:tag name="KSO_WM_SLIDE_SUPPORT_FEATURE_TYPE" val="8"/>
  <p:tag name="KSO_WM_SLIDE_SUBTYPE" val="picTxt"/>
  <p:tag name="KSO_WM_TEMPLATE_ASSEMBLE_XID" val="606570534054ed1e2fb814c7"/>
  <p:tag name="KSO_WM_TEMPLATE_ASSEMBLE_GROUPID" val="606570534054ed1e2fb814c7"/>
</p:tagLst>
</file>

<file path=ppt/tags/tag118.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11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73_1*f*1"/>
  <p:tag name="KSO_WM_TEMPLATE_CATEGORY" val="diagram"/>
  <p:tag name="KSO_WM_TEMPLATE_INDEX" val="20217073"/>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ce82e2753746471daed8748529970b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28c40bb95945a5a4e748a293b73aa4"/>
  <p:tag name="KSO_WM_UNIT_TEXT_FILL_FORE_SCHEMECOLOR_INDEX_BRIGHTNESS" val="0.25"/>
  <p:tag name="KSO_WM_UNIT_TEXT_FILL_FORE_SCHEMECOLOR_INDEX" val="13"/>
  <p:tag name="KSO_WM_UNIT_TEXT_FILL_TYPE" val="1"/>
  <p:tag name="KSO_WM_TEMPLATE_ASSEMBLE_XID" val="606570534054ed1e2fb814c7"/>
  <p:tag name="KSO_WM_TEMPLATE_ASSEMBLE_GROUPID" val="606570534054ed1e2fb814c7"/>
</p:tagLst>
</file>

<file path=ppt/tags/tag1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8353_3*l_h_f*1_3_1"/>
  <p:tag name="KSO_WM_TEMPLATE_CATEGORY" val="diagram"/>
  <p:tag name="KSO_WM_TEMPLATE_INDEX" val="20218353"/>
  <p:tag name="KSO_WM_UNIT_LAYERLEVEL" val="1_1_1"/>
  <p:tag name="KSO_WM_TAG_VERSION" val="1.0"/>
  <p:tag name="KSO_WM_BEAUTIFY_FLAG" val="#wm#"/>
  <p:tag name="KSO_WM_UNIT_PRESET_TEXT" val="单击此处添加正文"/>
  <p:tag name="KSO_WM_UNIT_TEXT_FILL_FORE_SCHEMECOLOR_INDEX_BRIGHTNESS" val="0.25"/>
  <p:tag name="KSO_WM_UNIT_TEXT_FILL_FORE_SCHEMECOLOR_INDEX" val="13"/>
  <p:tag name="KSO_WM_UNIT_TEXT_FILL_TYPE" val="1"/>
  <p:tag name="KSO_WM_UNIT_USESOURCEFORMAT_APPLY" val="1"/>
</p:tagLst>
</file>

<file path=ppt/tags/tag120.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44.6312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BK_DARK_LIGHT" val="2"/>
  <p:tag name="KSO_WM_SLIDE_BACKGROUND_TYPE" val="general"/>
  <p:tag name="KSO_WM_SLIDE_SUPPORT_FEATURE_TYPE" val="8"/>
  <p:tag name="KSO_WM_SLIDE_SUBTYPE" val="picTxt"/>
  <p:tag name="KSO_WM_TEMPLATE_ASSEMBLE_XID" val="606570534054ed1e2fb814c7"/>
  <p:tag name="KSO_WM_TEMPLATE_ASSEMBLE_GROUPID" val="606570534054ed1e2fb814c7"/>
</p:tagLst>
</file>

<file path=ppt/tags/tag124.xml><?xml version="1.0" encoding="utf-8"?>
<p:tagLst xmlns:p="http://schemas.openxmlformats.org/presentationml/2006/main">
  <p:tag name="MH" val="20171102112856"/>
  <p:tag name="MH_LIBRARY" val="CONTENTS"/>
  <p:tag name="MH_TYPE" val="OTHERS"/>
  <p:tag name="ID" val="553516"/>
  <p:tag name="KSO_WM_BEAUTIFY_FLAG" val=""/>
</p:tagLst>
</file>

<file path=ppt/tags/tag125.xml><?xml version="1.0" encoding="utf-8"?>
<p:tagLst xmlns:p="http://schemas.openxmlformats.org/presentationml/2006/main">
  <p:tag name="MH" val="20171102112856"/>
  <p:tag name="MH_LIBRARY" val="CONTENTS"/>
  <p:tag name="MH_TYPE" val="OTHERS"/>
  <p:tag name="ID" val="553516"/>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MH" val="20171102112856"/>
  <p:tag name="MH_LIBRARY" val="CONTENTS"/>
  <p:tag name="MH_TYPE" val="ENTRY"/>
  <p:tag name="ID" val="553516"/>
  <p:tag name="MH_ORDER" val="1"/>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18353_3*l_h_i*1_3_1"/>
  <p:tag name="KSO_WM_TEMPLATE_CATEGORY" val="diagram"/>
  <p:tag name="KSO_WM_TEMPLATE_INDEX" val="20218353"/>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130.xml><?xml version="1.0" encoding="utf-8"?>
<p:tagLst xmlns:p="http://schemas.openxmlformats.org/presentationml/2006/main">
  <p:tag name="MH" val="20171102112856"/>
  <p:tag name="MH_LIBRARY" val="CONTENTS"/>
  <p:tag name="MH_TYPE" val="OTHERS"/>
  <p:tag name="ID" val="553516"/>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13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73_1*f*1"/>
  <p:tag name="KSO_WM_TEMPLATE_CATEGORY" val="diagram"/>
  <p:tag name="KSO_WM_TEMPLATE_INDEX" val="20217073"/>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ce82e2753746471daed8748529970b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28c40bb95945a5a4e748a293b73aa4"/>
  <p:tag name="KSO_WM_UNIT_TEXT_FILL_FORE_SCHEMECOLOR_INDEX_BRIGHTNESS" val="0.25"/>
  <p:tag name="KSO_WM_UNIT_TEXT_FILL_FORE_SCHEMECOLOR_INDEX" val="13"/>
  <p:tag name="KSO_WM_UNIT_TEXT_FILL_TYPE" val="1"/>
  <p:tag name="KSO_WM_TEMPLATE_ASSEMBLE_XID" val="606570534054ed1e2fb814c7"/>
  <p:tag name="KSO_WM_TEMPLATE_ASSEMBLE_GROUPID" val="606570534054ed1e2fb814c7"/>
</p:tagLst>
</file>

<file path=ppt/tags/tag1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8353_3*l_h_f*1_3_1"/>
  <p:tag name="KSO_WM_TEMPLATE_CATEGORY" val="diagram"/>
  <p:tag name="KSO_WM_TEMPLATE_INDEX" val="20218353"/>
  <p:tag name="KSO_WM_UNIT_LAYERLEVEL" val="1_1_1"/>
  <p:tag name="KSO_WM_TAG_VERSION" val="1.0"/>
  <p:tag name="KSO_WM_BEAUTIFY_FLAG" val="#wm#"/>
  <p:tag name="KSO_WM_UNIT_PRESET_TEXT" val="单击此处添加正文"/>
  <p:tag name="KSO_WM_UNIT_TEXT_FILL_FORE_SCHEMECOLOR_INDEX_BRIGHTNESS" val="0.25"/>
  <p:tag name="KSO_WM_UNIT_TEXT_FILL_FORE_SCHEMECOLOR_INDEX" val="13"/>
  <p:tag name="KSO_WM_UNIT_TEXT_FILL_TYPE" val="1"/>
  <p:tag name="KSO_WM_UNIT_USESOURCEFORMAT_APPLY" val="1"/>
</p:tagLst>
</file>

<file path=ppt/tags/tag140.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44.6312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BK_DARK_LIGHT" val="2"/>
  <p:tag name="KSO_WM_SLIDE_BACKGROUND_TYPE" val="general"/>
  <p:tag name="KSO_WM_SLIDE_SUPPORT_FEATURE_TYPE" val="8"/>
  <p:tag name="KSO_WM_SLIDE_SUBTYPE" val="picTxt"/>
  <p:tag name="KSO_WM_TEMPLATE_ASSEMBLE_XID" val="606570534054ed1e2fb814c7"/>
  <p:tag name="KSO_WM_TEMPLATE_ASSEMBLE_GROUPID" val="606570534054ed1e2fb814c7"/>
</p:tagLst>
</file>

<file path=ppt/tags/tag144.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14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73_1*f*1"/>
  <p:tag name="KSO_WM_TEMPLATE_CATEGORY" val="diagram"/>
  <p:tag name="KSO_WM_TEMPLATE_INDEX" val="20217073"/>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ce82e2753746471daed8748529970b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28c40bb95945a5a4e748a293b73aa4"/>
  <p:tag name="KSO_WM_UNIT_TEXT_FILL_FORE_SCHEMECOLOR_INDEX_BRIGHTNESS" val="0.25"/>
  <p:tag name="KSO_WM_UNIT_TEXT_FILL_FORE_SCHEMECOLOR_INDEX" val="13"/>
  <p:tag name="KSO_WM_UNIT_TEXT_FILL_TYPE" val="1"/>
  <p:tag name="KSO_WM_TEMPLATE_ASSEMBLE_XID" val="606570534054ed1e2fb814c7"/>
  <p:tag name="KSO_WM_TEMPLATE_ASSEMBLE_GROUPID" val="606570534054ed1e2fb814c7"/>
</p:tagLst>
</file>

<file path=ppt/tags/tag146.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44.6312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BK_DARK_LIGHT" val="2"/>
  <p:tag name="KSO_WM_SLIDE_BACKGROUND_TYPE" val="general"/>
  <p:tag name="KSO_WM_SLIDE_SUPPORT_FEATURE_TYPE" val="8"/>
  <p:tag name="KSO_WM_SLIDE_SUBTYPE" val="picTxt"/>
  <p:tag name="KSO_WM_TEMPLATE_ASSEMBLE_XID" val="606570534054ed1e2fb814c7"/>
  <p:tag name="KSO_WM_TEMPLATE_ASSEMBLE_GROUPID" val="606570534054ed1e2fb814c7"/>
</p:tagLst>
</file>

<file path=ppt/tags/tag15.xml><?xml version="1.0" encoding="utf-8"?>
<p:tagLst xmlns:p="http://schemas.openxmlformats.org/presentationml/2006/main">
  <p:tag name="KSO_WM_SLIDE_ID" val="diagram20218353_3"/>
  <p:tag name="KSO_WM_TEMPLATE_SUBCATEGORY" val="0"/>
  <p:tag name="KSO_WM_TEMPLATE_MASTER_TYPE" val="0"/>
  <p:tag name="KSO_WM_TEMPLATE_COLOR_TYPE" val="0"/>
  <p:tag name="KSO_WM_SLIDE_TYPE" val="contents"/>
  <p:tag name="KSO_WM_SLIDE_SUBTYPE" val="diag"/>
  <p:tag name="KSO_WM_SLIDE_ITEM_CNT" val="5"/>
  <p:tag name="KSO_WM_SLIDE_INDEX" val="3"/>
  <p:tag name="KSO_WM_DIAGRAM_GROUP_CODE" val="l1-1"/>
  <p:tag name="KSO_WM_SLIDE_DIAGTYPE" val="l"/>
  <p:tag name="KSO_WM_TAG_VERSION" val="1.0"/>
  <p:tag name="KSO_WM_BEAUTIFY_FLAG" val="#wm#"/>
  <p:tag name="KSO_WM_TEMPLATE_CATEGORY" val="diagram"/>
  <p:tag name="KSO_WM_TEMPLATE_INDEX" val="20218353"/>
  <p:tag name="KSO_WM_SLIDE_LAYOUT" val="a_b_l"/>
  <p:tag name="KSO_WM_SLIDE_LAYOUT_CNT" val="1_1_1"/>
</p:tagLst>
</file>

<file path=ppt/tags/tag150.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15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73_1*f*1"/>
  <p:tag name="KSO_WM_TEMPLATE_CATEGORY" val="diagram"/>
  <p:tag name="KSO_WM_TEMPLATE_INDEX" val="20217073"/>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ce82e2753746471daed8748529970b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28c40bb95945a5a4e748a293b73aa4"/>
  <p:tag name="KSO_WM_UNIT_TEXT_FILL_FORE_SCHEMECOLOR_INDEX_BRIGHTNESS" val="0.25"/>
  <p:tag name="KSO_WM_UNIT_TEXT_FILL_FORE_SCHEMECOLOR_INDEX" val="13"/>
  <p:tag name="KSO_WM_UNIT_TEXT_FILL_TYPE" val="1"/>
  <p:tag name="KSO_WM_TEMPLATE_ASSEMBLE_XID" val="606570534054ed1e2fb814c7"/>
  <p:tag name="KSO_WM_TEMPLATE_ASSEMBLE_GROUPID" val="606570534054ed1e2fb814c7"/>
</p:tagLst>
</file>

<file path=ppt/tags/tag152.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44.6312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BK_DARK_LIGHT" val="2"/>
  <p:tag name="KSO_WM_SLIDE_BACKGROUND_TYPE" val="general"/>
  <p:tag name="KSO_WM_SLIDE_SUPPORT_FEATURE_TYPE" val="8"/>
  <p:tag name="KSO_WM_SLIDE_SUBTYPE" val="picTxt"/>
  <p:tag name="KSO_WM_TEMPLATE_ASSEMBLE_XID" val="606570534054ed1e2fb814c7"/>
  <p:tag name="KSO_WM_TEMPLATE_ASSEMBLE_GROUPID" val="606570534054ed1e2fb814c7"/>
</p:tagLst>
</file>

<file path=ppt/tags/tag156.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15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73_1*f*1"/>
  <p:tag name="KSO_WM_TEMPLATE_CATEGORY" val="diagram"/>
  <p:tag name="KSO_WM_TEMPLATE_INDEX" val="20217073"/>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ce82e2753746471daed8748529970b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28c40bb95945a5a4e748a293b73aa4"/>
  <p:tag name="KSO_WM_UNIT_TEXT_FILL_FORE_SCHEMECOLOR_INDEX_BRIGHTNESS" val="0.25"/>
  <p:tag name="KSO_WM_UNIT_TEXT_FILL_FORE_SCHEMECOLOR_INDEX" val="13"/>
  <p:tag name="KSO_WM_UNIT_TEXT_FILL_TYPE" val="1"/>
  <p:tag name="KSO_WM_TEMPLATE_ASSEMBLE_XID" val="606570534054ed1e2fb814c7"/>
  <p:tag name="KSO_WM_TEMPLATE_ASSEMBLE_GROUPID" val="606570534054ed1e2fb814c7"/>
</p:tagLst>
</file>

<file path=ppt/tags/tag158.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MH" val="20171102112856"/>
  <p:tag name="MH_LIBRARY" val="CONTENTS"/>
  <p:tag name="MH_TYPE" val="ENTRY"/>
  <p:tag name="ID" val="553516"/>
  <p:tag name="MH_ORDER" val="1"/>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44.6312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BK_DARK_LIGHT" val="2"/>
  <p:tag name="KSO_WM_SLIDE_BACKGROUND_TYPE" val="general"/>
  <p:tag name="KSO_WM_SLIDE_SUPPORT_FEATURE_TYPE" val="8"/>
  <p:tag name="KSO_WM_SLIDE_SUBTYPE" val="picTxt"/>
  <p:tag name="KSO_WM_TEMPLATE_ASSEMBLE_XID" val="606570534054ed1e2fb814c7"/>
  <p:tag name="KSO_WM_TEMPLATE_ASSEMBLE_GROUPID" val="606570534054ed1e2fb814c7"/>
</p:tagLst>
</file>

<file path=ppt/tags/tag162.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16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73_1*f*1"/>
  <p:tag name="KSO_WM_TEMPLATE_CATEGORY" val="diagram"/>
  <p:tag name="KSO_WM_TEMPLATE_INDEX" val="20217073"/>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ce82e2753746471daed8748529970b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28c40bb95945a5a4e748a293b73aa4"/>
  <p:tag name="KSO_WM_UNIT_TEXT_FILL_FORE_SCHEMECOLOR_INDEX_BRIGHTNESS" val="0.25"/>
  <p:tag name="KSO_WM_UNIT_TEXT_FILL_FORE_SCHEMECOLOR_INDEX" val="13"/>
  <p:tag name="KSO_WM_UNIT_TEXT_FILL_TYPE" val="1"/>
  <p:tag name="KSO_WM_TEMPLATE_ASSEMBLE_XID" val="606570534054ed1e2fb814c7"/>
  <p:tag name="KSO_WM_TEMPLATE_ASSEMBLE_GROUPID" val="606570534054ed1e2fb814c7"/>
</p:tagLst>
</file>

<file path=ppt/tags/tag164.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44.6312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BK_DARK_LIGHT" val="2"/>
  <p:tag name="KSO_WM_SLIDE_BACKGROUND_TYPE" val="general"/>
  <p:tag name="KSO_WM_SLIDE_SUPPORT_FEATURE_TYPE" val="8"/>
  <p:tag name="KSO_WM_SLIDE_SUBTYPE" val="picTxt"/>
  <p:tag name="KSO_WM_TEMPLATE_ASSEMBLE_XID" val="606570534054ed1e2fb814c7"/>
  <p:tag name="KSO_WM_TEMPLATE_ASSEMBLE_GROUPID" val="606570534054ed1e2fb814c7"/>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MH" val="20171102112856"/>
  <p:tag name="MH_LIBRARY" val="CONTENTS"/>
  <p:tag name="MH_TYPE" val="OTHERS"/>
  <p:tag name="ID" val="553516"/>
  <p:tag name="KSO_WM_BEAUTIFY_FLAG" val=""/>
</p:tagLst>
</file>

<file path=ppt/tags/tag170.xml><?xml version="1.0" encoding="utf-8"?>
<p:tagLst xmlns:p="http://schemas.openxmlformats.org/presentationml/2006/main">
  <p:tag name="KSO_WPP_MARK_KEY" val="6957ab56-f269-4e43-a859-720ac5b77114"/>
  <p:tag name="COMMONDATA" val="eyJoZGlkIjoiNDRiMTk4ODIzODAzN2IzZDgyZjE0OGNjODIwYWZmZjYifQ=="/>
</p:tagLst>
</file>

<file path=ppt/tags/tag18.xml><?xml version="1.0" encoding="utf-8"?>
<p:tagLst xmlns:p="http://schemas.openxmlformats.org/presentationml/2006/main">
  <p:tag name="MH" val="20171102112856"/>
  <p:tag name="MH_LIBRARY" val="CONTENTS"/>
  <p:tag name="MH_TYPE" val="OTHERS"/>
  <p:tag name="ID" val="553516"/>
  <p:tag name="KSO_WM_BEAUTIFY_FLAG" val=""/>
</p:tagLst>
</file>

<file path=ppt/tags/tag19.xml><?xml version="1.0" encoding="utf-8"?>
<p:tagLst xmlns:p="http://schemas.openxmlformats.org/presentationml/2006/main">
  <p:tag name="MH" val="20171102112856"/>
  <p:tag name="MH_LIBRARY" val="CONTENTS"/>
  <p:tag name="MH_TYPE" val="OTHERS"/>
  <p:tag name="ID" val="553516"/>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MH" val="20171102112856"/>
  <p:tag name="MH_LIBRARY" val="CONTENTS"/>
  <p:tag name="MH_TYPE" val="ENTRY"/>
  <p:tag name="ID" val="553516"/>
  <p:tag name="MH_ORDER" val="1"/>
  <p:tag name="KSO_WM_BEAUTIFY_FLAG" val=""/>
</p:tagLst>
</file>

<file path=ppt/tags/tag21.xml><?xml version="1.0" encoding="utf-8"?>
<p:tagLst xmlns:p="http://schemas.openxmlformats.org/presentationml/2006/main">
  <p:tag name="MH" val="20171102112856"/>
  <p:tag name="MH_LIBRARY" val="CONTENTS"/>
  <p:tag name="MH_TYPE" val="OTHERS"/>
  <p:tag name="ID" val="553516"/>
  <p:tag name="KSO_WM_BEAUTIFY_FLAG" val=""/>
</p:tagLst>
</file>

<file path=ppt/tags/tag22.xml><?xml version="1.0" encoding="utf-8"?>
<p:tagLst xmlns:p="http://schemas.openxmlformats.org/presentationml/2006/main">
  <p:tag name="MH" val="20171102112856"/>
  <p:tag name="MH_LIBRARY" val="CONTENTS"/>
  <p:tag name="MH_TYPE" val="ENTRY"/>
  <p:tag name="ID" val="553516"/>
  <p:tag name="MH_ORDER" val="1"/>
  <p:tag name="KSO_WM_BEAUTIFY_FLAG" val=""/>
</p:tagLst>
</file>

<file path=ppt/tags/tag23.xml><?xml version="1.0" encoding="utf-8"?>
<p:tagLst xmlns:p="http://schemas.openxmlformats.org/presentationml/2006/main">
  <p:tag name="MH" val="20171102112856"/>
  <p:tag name="MH_LIBRARY" val="CONTENTS"/>
  <p:tag name="MH_TYPE" val="OTHERS"/>
  <p:tag name="ID" val="553516"/>
  <p:tag name="KSO_WM_BEAUTIFY_FLAG" val=""/>
</p:tagLst>
</file>

<file path=ppt/tags/tag24.xml><?xml version="1.0" encoding="utf-8"?>
<p:tagLst xmlns:p="http://schemas.openxmlformats.org/presentationml/2006/main">
  <p:tag name="MH" val="20171102112856"/>
  <p:tag name="MH_LIBRARY" val="CONTENTS"/>
  <p:tag name="MH_TYPE" val="OTHERS"/>
  <p:tag name="ID" val="553516"/>
  <p:tag name="KSO_WM_BEAUTIFY_FLAG" val=""/>
</p:tagLst>
</file>

<file path=ppt/tags/tag25.xml><?xml version="1.0" encoding="utf-8"?>
<p:tagLst xmlns:p="http://schemas.openxmlformats.org/presentationml/2006/main">
  <p:tag name="MH" val="20171102112856"/>
  <p:tag name="MH_LIBRARY" val="CONTENTS"/>
  <p:tag name="MH_TYPE" val="OTHERS"/>
  <p:tag name="ID" val="553516"/>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MH" val="20171102112856"/>
  <p:tag name="MH_LIBRARY" val="CONTENTS"/>
  <p:tag name="MH_TYPE" val="ENTRY"/>
  <p:tag name="ID" val="553516"/>
  <p:tag name="MH_ORDER" val="1"/>
  <p:tag name="KSO_WM_BEAUTIFY_FLAG" val=""/>
</p:tagLst>
</file>

<file path=ppt/tags/tag31.xml><?xml version="1.0" encoding="utf-8"?>
<p:tagLst xmlns:p="http://schemas.openxmlformats.org/presentationml/2006/main">
  <p:tag name="MH" val="20171102112856"/>
  <p:tag name="MH_LIBRARY" val="CONTENTS"/>
  <p:tag name="MH_TYPE" val="OTHERS"/>
  <p:tag name="ID" val="553516"/>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39.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diagram20218353_3*i*3"/>
  <p:tag name="KSO_WM_TEMPLATE_CATEGORY" val="diagram"/>
  <p:tag name="KSO_WM_TEMPLATE_INDEX" val="2021835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44.6312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BK_DARK_LIGHT" val="2"/>
  <p:tag name="KSO_WM_SLIDE_BACKGROUND_TYPE" val="general"/>
  <p:tag name="KSO_WM_SLIDE_SUPPORT_FEATURE_TYPE" val="8"/>
  <p:tag name="KSO_WM_SLIDE_SUBTYPE" val="picTxt"/>
  <p:tag name="KSO_WM_TEMPLATE_ASSEMBLE_XID" val="606570534054ed1e2fb814c7"/>
  <p:tag name="KSO_WM_TEMPLATE_ASSEMBLE_GROUPID" val="606570534054ed1e2fb814c7"/>
</p:tagLst>
</file>

<file path=ppt/tags/tag43.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44.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44.6312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BK_DARK_LIGHT" val="2"/>
  <p:tag name="KSO_WM_SLIDE_BACKGROUND_TYPE" val="general"/>
  <p:tag name="KSO_WM_SLIDE_SUPPORT_FEATURE_TYPE" val="8"/>
  <p:tag name="KSO_WM_SLIDE_SUBTYPE" val="picTxt"/>
  <p:tag name="KSO_WM_TEMPLATE_ASSEMBLE_XID" val="606570534054ed1e2fb814c7"/>
  <p:tag name="KSO_WM_TEMPLATE_ASSEMBLE_GROUPID" val="606570534054ed1e2fb814c7"/>
</p:tagLst>
</file>

<file path=ppt/tags/tag48.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49.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5.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diagram20218353_3*b*1"/>
  <p:tag name="KSO_WM_TEMPLATE_CATEGORY" val="diagram"/>
  <p:tag name="KSO_WM_TEMPLATE_INDEX" val="20218353"/>
  <p:tag name="KSO_WM_UNIT_LAYERLEVEL" val="1"/>
  <p:tag name="KSO_WM_TAG_VERSION" val="1.0"/>
  <p:tag name="KSO_WM_BEAUTIFY_FLAG" val="#wm#"/>
  <p:tag name="KSO_WM_UNIT_PRESET_TEXT" val="目录"/>
  <p:tag name="KSO_WM_UNIT_TEXT_FILL_FORE_SCHEMECOLOR_INDEX_BRIGHTNESS" val="0"/>
  <p:tag name="KSO_WM_UNIT_TEXT_FILL_FORE_SCHEMECOLOR_INDEX" val="5"/>
  <p:tag name="KSO_WM_UNIT_TEXT_FILL_TYPE" val="1"/>
  <p:tag name="KSO_WM_UNIT_USESOURCEFORMAT_APPLY" val="1"/>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44.6312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BK_DARK_LIGHT" val="2"/>
  <p:tag name="KSO_WM_SLIDE_BACKGROUND_TYPE" val="general"/>
  <p:tag name="KSO_WM_SLIDE_SUPPORT_FEATURE_TYPE" val="8"/>
  <p:tag name="KSO_WM_SLIDE_SUBTYPE" val="picTxt"/>
  <p:tag name="KSO_WM_TEMPLATE_ASSEMBLE_XID" val="606570534054ed1e2fb814c7"/>
  <p:tag name="KSO_WM_TEMPLATE_ASSEMBLE_GROUPID" val="606570534054ed1e2fb814c7"/>
</p:tagLst>
</file>

<file path=ppt/tags/tag53.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54.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44.6312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BK_DARK_LIGHT" val="2"/>
  <p:tag name="KSO_WM_SLIDE_BACKGROUND_TYPE" val="general"/>
  <p:tag name="KSO_WM_SLIDE_SUPPORT_FEATURE_TYPE" val="8"/>
  <p:tag name="KSO_WM_SLIDE_SUBTYPE" val="picTxt"/>
  <p:tag name="KSO_WM_TEMPLATE_ASSEMBLE_XID" val="606570534054ed1e2fb814c7"/>
  <p:tag name="KSO_WM_TEMPLATE_ASSEMBLE_GROUPID" val="606570534054ed1e2fb814c7"/>
</p:tagLst>
</file>

<file path=ppt/tags/tag58.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59.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6.xml><?xml version="1.0" encoding="utf-8"?>
<p:tagLst xmlns:p="http://schemas.openxmlformats.org/presentationml/2006/main">
  <p:tag name="KSO_WM_UNIT_ISCONTENTSTITLE" val="1"/>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18353_3*a*1"/>
  <p:tag name="KSO_WM_TEMPLATE_CATEGORY" val="diagram"/>
  <p:tag name="KSO_WM_TEMPLATE_INDEX" val="20218353"/>
  <p:tag name="KSO_WM_UNIT_LAYERLEVEL" val="1"/>
  <p:tag name="KSO_WM_TAG_VERSION" val="1.0"/>
  <p:tag name="KSO_WM_BEAUTIFY_FLAG" val="#wm#"/>
  <p:tag name="KSO_WM_UNIT_PRESET_TEXT" val="CONTENTS"/>
  <p:tag name="KSO_WM_UNIT_TEXT_FILL_FORE_SCHEMECOLOR_INDEX_BRIGHTNESS" val="0"/>
  <p:tag name="KSO_WM_UNIT_TEXT_FILL_FORE_SCHEMECOLOR_INDEX" val="5"/>
  <p:tag name="KSO_WM_UNIT_TEXT_FILL_TYPE" val="1"/>
  <p:tag name="KSO_WM_UNIT_USESOURCEFORMAT_APPLY" val="1"/>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44.6312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BK_DARK_LIGHT" val="2"/>
  <p:tag name="KSO_WM_SLIDE_BACKGROUND_TYPE" val="general"/>
  <p:tag name="KSO_WM_SLIDE_SUPPORT_FEATURE_TYPE" val="8"/>
  <p:tag name="KSO_WM_SLIDE_SUBTYPE" val="picTxt"/>
  <p:tag name="KSO_WM_TEMPLATE_ASSEMBLE_XID" val="606570534054ed1e2fb814c7"/>
  <p:tag name="KSO_WM_TEMPLATE_ASSEMBLE_GROUPID" val="606570534054ed1e2fb814c7"/>
</p:tagLst>
</file>

<file path=ppt/tags/tag63.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64.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44.6312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BK_DARK_LIGHT" val="2"/>
  <p:tag name="KSO_WM_SLIDE_BACKGROUND_TYPE" val="general"/>
  <p:tag name="KSO_WM_SLIDE_SUPPORT_FEATURE_TYPE" val="8"/>
  <p:tag name="KSO_WM_SLIDE_SUBTYPE" val="picTxt"/>
  <p:tag name="KSO_WM_TEMPLATE_ASSEMBLE_XID" val="606570534054ed1e2fb814c7"/>
  <p:tag name="KSO_WM_TEMPLATE_ASSEMBLE_GROUPID" val="606570534054ed1e2fb814c7"/>
</p:tagLst>
</file>

<file path=ppt/tags/tag68.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69.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18353_3*l_h_i*1_1_1"/>
  <p:tag name="KSO_WM_TEMPLATE_CATEGORY" val="diagram"/>
  <p:tag name="KSO_WM_TEMPLATE_INDEX" val="20218353"/>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44.6312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BK_DARK_LIGHT" val="2"/>
  <p:tag name="KSO_WM_SLIDE_BACKGROUND_TYPE" val="general"/>
  <p:tag name="KSO_WM_SLIDE_SUPPORT_FEATURE_TYPE" val="8"/>
  <p:tag name="KSO_WM_SLIDE_SUBTYPE" val="picTxt"/>
  <p:tag name="KSO_WM_TEMPLATE_ASSEMBLE_XID" val="606570534054ed1e2fb814c7"/>
  <p:tag name="KSO_WM_TEMPLATE_ASSEMBLE_GROUPID" val="606570534054ed1e2fb814c7"/>
</p:tagLst>
</file>

<file path=ppt/tags/tag73.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74.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44.6312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BK_DARK_LIGHT" val="2"/>
  <p:tag name="KSO_WM_SLIDE_BACKGROUND_TYPE" val="general"/>
  <p:tag name="KSO_WM_SLIDE_SUPPORT_FEATURE_TYPE" val="8"/>
  <p:tag name="KSO_WM_SLIDE_SUBTYPE" val="picTxt"/>
  <p:tag name="KSO_WM_TEMPLATE_ASSEMBLE_XID" val="606570534054ed1e2fb814c7"/>
  <p:tag name="KSO_WM_TEMPLATE_ASSEMBLE_GROUPID" val="606570534054ed1e2fb814c7"/>
</p:tagLst>
</file>

<file path=ppt/tags/tag78.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79.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8353_3*l_h_f*1_1_1"/>
  <p:tag name="KSO_WM_TEMPLATE_CATEGORY" val="diagram"/>
  <p:tag name="KSO_WM_TEMPLATE_INDEX" val="20218353"/>
  <p:tag name="KSO_WM_UNIT_LAYERLEVEL" val="1_1_1"/>
  <p:tag name="KSO_WM_TAG_VERSION" val="1.0"/>
  <p:tag name="KSO_WM_BEAUTIFY_FLAG" val="#wm#"/>
  <p:tag name="KSO_WM_UNIT_PRESET_TEXT" val="单击此处添加正文"/>
  <p:tag name="KSO_WM_UNIT_TEXT_FILL_FORE_SCHEMECOLOR_INDEX_BRIGHTNESS" val="0.25"/>
  <p:tag name="KSO_WM_UNIT_TEXT_FILL_FORE_SCHEMECOLOR_INDEX" val="13"/>
  <p:tag name="KSO_WM_UNIT_TEXT_FILL_TYPE" val="1"/>
  <p:tag name="KSO_WM_UNIT_USESOURCEFORMAT_APPLY" val="1"/>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44.6312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BK_DARK_LIGHT" val="2"/>
  <p:tag name="KSO_WM_SLIDE_BACKGROUND_TYPE" val="general"/>
  <p:tag name="KSO_WM_SLIDE_SUPPORT_FEATURE_TYPE" val="8"/>
  <p:tag name="KSO_WM_SLIDE_SUBTYPE" val="picTxt"/>
  <p:tag name="KSO_WM_TEMPLATE_ASSEMBLE_XID" val="606570534054ed1e2fb814c7"/>
  <p:tag name="KSO_WM_TEMPLATE_ASSEMBLE_GROUPID" val="606570534054ed1e2fb814c7"/>
</p:tagLst>
</file>

<file path=ppt/tags/tag83.xml><?xml version="1.0" encoding="utf-8"?>
<p:tagLst xmlns:p="http://schemas.openxmlformats.org/presentationml/2006/main">
  <p:tag name="MH" val="20171102112856"/>
  <p:tag name="MH_LIBRARY" val="CONTENTS"/>
  <p:tag name="MH_TYPE" val="OTHERS"/>
  <p:tag name="ID" val="553516"/>
  <p:tag name="KSO_WM_BEAUTIFY_FLAG" val=""/>
</p:tagLst>
</file>

<file path=ppt/tags/tag84.xml><?xml version="1.0" encoding="utf-8"?>
<p:tagLst xmlns:p="http://schemas.openxmlformats.org/presentationml/2006/main">
  <p:tag name="MH" val="20171102112856"/>
  <p:tag name="MH_LIBRARY" val="CONTENTS"/>
  <p:tag name="MH_TYPE" val="OTHERS"/>
  <p:tag name="ID" val="553516"/>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MH" val="20171102112856"/>
  <p:tag name="MH_LIBRARY" val="CONTENTS"/>
  <p:tag name="MH_TYPE" val="ENTRY"/>
  <p:tag name="ID" val="553516"/>
  <p:tag name="MH_ORDER" val="1"/>
  <p:tag name="KSO_WM_BEAUTIFY_FLAG" val=""/>
</p:tagLst>
</file>

<file path=ppt/tags/tag89.xml><?xml version="1.0" encoding="utf-8"?>
<p:tagLst xmlns:p="http://schemas.openxmlformats.org/presentationml/2006/main">
  <p:tag name="MH" val="20171102112856"/>
  <p:tag name="MH_LIBRARY" val="CONTENTS"/>
  <p:tag name="MH_TYPE" val="OTHERS"/>
  <p:tag name="ID" val="553516"/>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18353_3*l_h_i*1_2_1"/>
  <p:tag name="KSO_WM_TEMPLATE_CATEGORY" val="diagram"/>
  <p:tag name="KSO_WM_TEMPLATE_INDEX" val="20218353"/>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96.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44.6312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BK_DARK_LIGHT" val="2"/>
  <p:tag name="KSO_WM_SLIDE_BACKGROUND_TYPE" val="general"/>
  <p:tag name="KSO_WM_SLIDE_SUPPORT_FEATURE_TYPE" val="8"/>
  <p:tag name="KSO_WM_SLIDE_SUBTYPE" val="picTxt"/>
  <p:tag name="KSO_WM_TEMPLATE_ASSEMBLE_XID" val="606570534054ed1e2fb814c7"/>
  <p:tag name="KSO_WM_TEMPLATE_ASSEMBLE_GROUPID" val="606570534054ed1e2fb814c7"/>
</p:tagLst>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微软雅黑"/>
        <a:ea typeface="微软雅黑"/>
        <a:cs typeface="微软雅黑"/>
      </a:majorFont>
      <a:minorFont>
        <a:latin typeface="微软雅黑"/>
        <a:ea typeface="微软雅黑"/>
        <a:cs typeface="微软雅黑"/>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微软雅黑"/>
        <a:ea typeface="微软雅黑"/>
        <a:cs typeface="微软雅黑"/>
      </a:majorFont>
      <a:minorFont>
        <a:latin typeface="微软雅黑"/>
        <a:ea typeface="微软雅黑"/>
        <a:cs typeface="微软雅黑"/>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微软雅黑"/>
        <a:cs typeface="微软雅黑"/>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微软雅黑"/>
        <a:font script="Jpan" typeface="ＭＳ Ｐゴシック"/>
        <a:font script="Hang" typeface="맑은 고딕"/>
        <a:font script="Hans" typeface="宋体"/>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2881</Words>
  <Application>WPS 演示</Application>
  <PresentationFormat>自定义</PresentationFormat>
  <Paragraphs>243</Paragraphs>
  <Slides>28</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28</vt:i4>
      </vt:variant>
    </vt:vector>
  </HeadingPairs>
  <TitlesOfParts>
    <vt:vector size="46" baseType="lpstr">
      <vt:lpstr>Arial</vt:lpstr>
      <vt:lpstr>宋体</vt:lpstr>
      <vt:lpstr>Wingdings</vt:lpstr>
      <vt:lpstr>Helvetica Neue</vt:lpstr>
      <vt:lpstr>Helvetica Neue Medium</vt:lpstr>
      <vt:lpstr>微软雅黑</vt:lpstr>
      <vt:lpstr>Helvetica Neue Light</vt:lpstr>
      <vt:lpstr>Calibri</vt:lpstr>
      <vt:lpstr>Helvetica</vt:lpstr>
      <vt:lpstr>Times New Roman Bold</vt:lpstr>
      <vt:lpstr>Times New Roman</vt:lpstr>
      <vt:lpstr>黑体</vt:lpstr>
      <vt:lpstr>思源黑体 CN Regular</vt:lpstr>
      <vt:lpstr>Segoe UI</vt:lpstr>
      <vt:lpstr>Wingdings</vt:lpstr>
      <vt:lpstr>Calibri</vt:lpstr>
      <vt:lpstr>Arial Unicode MS</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Larson</cp:lastModifiedBy>
  <cp:revision>242</cp:revision>
  <dcterms:created xsi:type="dcterms:W3CDTF">2023-10-13T06:29:00Z</dcterms:created>
  <dcterms:modified xsi:type="dcterms:W3CDTF">2023-12-21T06:13:14Z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8C5ACEB28E1CFF0193022565A15FCF00_43</vt:lpwstr>
  </property>
  <property fmtid="{D5CDD505-2E9C-101B-9397-08002B2CF9AE}" pid="3" name="KSOProductBuildVer">
    <vt:lpwstr>2052-12.1.0.15990</vt:lpwstr>
  </property>
</Properties>
</file>